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01c53e996124aa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5f35d810ef74b91"/>
  </p:sldMasterIdLst>
  <p:sldIdLst>
    <p:sldId xmlns:r="http://schemas.openxmlformats.org/officeDocument/2006/relationships" id="256" r:id="Rf8a4602b8fc44676"/>
    <p:sldId xmlns:r="http://schemas.openxmlformats.org/officeDocument/2006/relationships" id="257" r:id="R62a0ff3da3ca4353"/>
    <p:sldId xmlns:r="http://schemas.openxmlformats.org/officeDocument/2006/relationships" id="258" r:id="R1fc6b32ce8814e47"/>
    <p:sldId xmlns:r="http://schemas.openxmlformats.org/officeDocument/2006/relationships" id="259" r:id="R3c2b61783f724c52"/>
    <p:sldId xmlns:r="http://schemas.openxmlformats.org/officeDocument/2006/relationships" id="260" r:id="Rfd8f39d0704d4d5a"/>
    <p:sldId xmlns:r="http://schemas.openxmlformats.org/officeDocument/2006/relationships" id="261" r:id="Re390e347532d4d4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5f35d810ef74b91" /><Relationship Type="http://schemas.openxmlformats.org/officeDocument/2006/relationships/slide" Target="/ppt/slides/slide1.xml" Id="Rf8a4602b8fc44676" /><Relationship Type="http://schemas.openxmlformats.org/officeDocument/2006/relationships/slide" Target="/ppt/slides/slide2.xml" Id="R62a0ff3da3ca4353" /><Relationship Type="http://schemas.openxmlformats.org/officeDocument/2006/relationships/slide" Target="/ppt/slides/slide3.xml" Id="R1fc6b32ce8814e47" /><Relationship Type="http://schemas.openxmlformats.org/officeDocument/2006/relationships/slide" Target="/ppt/slides/slide4.xml" Id="R3c2b61783f724c52" /><Relationship Type="http://schemas.openxmlformats.org/officeDocument/2006/relationships/slide" Target="/ppt/slides/slide5.xml" Id="Rfd8f39d0704d4d5a" /><Relationship Type="http://schemas.openxmlformats.org/officeDocument/2006/relationships/slide" Target="/ppt/slides/slide6.xml" Id="Re390e347532d4d4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2113168ba894f1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d2139c86bf482c" /><Relationship Type="http://schemas.openxmlformats.org/officeDocument/2006/relationships/theme" Target="/ppt/slideMasters/theme/theme1.xml" Id="R75a5e78df2a144e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9d2139c86bf482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0c3551a4dc44a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f066b0dc394e9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7e567911d64ba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55b86d37ec491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2dc2bf1225401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412506915b458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STIFTELSEN BYGGFAG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BYGGFAG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STIFTELSEN BYGGFAG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BYGGFAG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BYGGFAG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BYGGFAG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41 400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−1 713 006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−1 178 689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16 739 537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16 982 283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BYGGFAG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Østre Aker vei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0581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99 28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stiftelsen@byggfag.org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www.stiftelsenbyggfag.no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974 467 968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BYGGFAG</a:t>
            </a:r>
          </a:p>
        </p:txBody>
      </p:sp>
    </p:spTree>
  </p:cSld>
  <p:clrMapOvr>
    <a:masterClrMapping xmlns:a="http://schemas.openxmlformats.org/drawingml/2006/main"/>
  </p:clrMapOvr>
</p:sld>
</file>