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de2491458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f5bb5b8054dbe"/>
  </p:sldMasterIdLst>
  <p:sldIdLst>
    <p:sldId xmlns:r="http://schemas.openxmlformats.org/officeDocument/2006/relationships" id="256" r:id="Rabbe1eb1f6964141"/>
    <p:sldId xmlns:r="http://schemas.openxmlformats.org/officeDocument/2006/relationships" id="257" r:id="R3dfcc1e397674ef7"/>
    <p:sldId xmlns:r="http://schemas.openxmlformats.org/officeDocument/2006/relationships" id="258" r:id="R4c16e80cb23c431b"/>
    <p:sldId xmlns:r="http://schemas.openxmlformats.org/officeDocument/2006/relationships" id="259" r:id="Red21212d7c914f4e"/>
    <p:sldId xmlns:r="http://schemas.openxmlformats.org/officeDocument/2006/relationships" id="260" r:id="Rb8842ed9ed1547c2"/>
    <p:sldId xmlns:r="http://schemas.openxmlformats.org/officeDocument/2006/relationships" id="261" r:id="Rae30c54d514b4117"/>
    <p:sldId xmlns:r="http://schemas.openxmlformats.org/officeDocument/2006/relationships" id="262" r:id="R9566a9cd4323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f5bb5b8054dbe" /><Relationship Type="http://schemas.openxmlformats.org/officeDocument/2006/relationships/slide" Target="/ppt/slides/slide1.xml" Id="Rabbe1eb1f6964141" /><Relationship Type="http://schemas.openxmlformats.org/officeDocument/2006/relationships/slide" Target="/ppt/slides/slide2.xml" Id="R3dfcc1e397674ef7" /><Relationship Type="http://schemas.openxmlformats.org/officeDocument/2006/relationships/slide" Target="/ppt/slides/slide3.xml" Id="R4c16e80cb23c431b" /><Relationship Type="http://schemas.openxmlformats.org/officeDocument/2006/relationships/slide" Target="/ppt/slides/slide4.xml" Id="Red21212d7c914f4e" /><Relationship Type="http://schemas.openxmlformats.org/officeDocument/2006/relationships/slide" Target="/ppt/slides/slide5.xml" Id="Rb8842ed9ed1547c2" /><Relationship Type="http://schemas.openxmlformats.org/officeDocument/2006/relationships/slide" Target="/ppt/slides/slide6.xml" Id="Rae30c54d514b4117" /><Relationship Type="http://schemas.openxmlformats.org/officeDocument/2006/relationships/slide" Target="/ppt/slides/slide7.xml" Id="R9566a9cd4323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07f199fa9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269a7953b428c" /><Relationship Type="http://schemas.openxmlformats.org/officeDocument/2006/relationships/theme" Target="/ppt/slideMasters/theme/theme1.xml" Id="R0168e90d85c3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269a7953b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8277e275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df411c18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e2d711ea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2238dc9b0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fdce98f4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4661ea96c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49a0cf442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