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16ca24b54b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324b0a4e1496e"/>
  </p:sldMasterIdLst>
  <p:sldIdLst>
    <p:sldId xmlns:r="http://schemas.openxmlformats.org/officeDocument/2006/relationships" id="256" r:id="R1d15567a092346d6"/>
    <p:sldId xmlns:r="http://schemas.openxmlformats.org/officeDocument/2006/relationships" id="257" r:id="R2865a7ff01464d7a"/>
    <p:sldId xmlns:r="http://schemas.openxmlformats.org/officeDocument/2006/relationships" id="258" r:id="R9249cc82e7df4a8c"/>
    <p:sldId xmlns:r="http://schemas.openxmlformats.org/officeDocument/2006/relationships" id="259" r:id="R3beb6292c4fc483a"/>
    <p:sldId xmlns:r="http://schemas.openxmlformats.org/officeDocument/2006/relationships" id="260" r:id="R50bb38df5e314a71"/>
    <p:sldId xmlns:r="http://schemas.openxmlformats.org/officeDocument/2006/relationships" id="261" r:id="Rb3eefb053678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324b0a4e1496e" /><Relationship Type="http://schemas.openxmlformats.org/officeDocument/2006/relationships/slide" Target="/ppt/slides/slide1.xml" Id="R1d15567a092346d6" /><Relationship Type="http://schemas.openxmlformats.org/officeDocument/2006/relationships/slide" Target="/ppt/slides/slide2.xml" Id="R2865a7ff01464d7a" /><Relationship Type="http://schemas.openxmlformats.org/officeDocument/2006/relationships/slide" Target="/ppt/slides/slide3.xml" Id="R9249cc82e7df4a8c" /><Relationship Type="http://schemas.openxmlformats.org/officeDocument/2006/relationships/slide" Target="/ppt/slides/slide4.xml" Id="R3beb6292c4fc483a" /><Relationship Type="http://schemas.openxmlformats.org/officeDocument/2006/relationships/slide" Target="/ppt/slides/slide5.xml" Id="R50bb38df5e314a71" /><Relationship Type="http://schemas.openxmlformats.org/officeDocument/2006/relationships/slide" Target="/ppt/slides/slide6.xml" Id="Rb3eefb053678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f0046bda4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48a970f694ec0" /><Relationship Type="http://schemas.openxmlformats.org/officeDocument/2006/relationships/theme" Target="/ppt/slideMasters/theme/theme1.xml" Id="Rbd654a1e0925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48a970f69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e068b38d6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465b78763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f68cbb250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3b8faaa4c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18ef0b2b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21a7d263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