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7e0e3327ad47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e6d3c349924563"/>
  </p:sldMasterIdLst>
  <p:sldIdLst>
    <p:sldId xmlns:r="http://schemas.openxmlformats.org/officeDocument/2006/relationships" id="256" r:id="R1a7e15d33eb04cb1"/>
    <p:sldId xmlns:r="http://schemas.openxmlformats.org/officeDocument/2006/relationships" id="257" r:id="Rad49697901684c66"/>
    <p:sldId xmlns:r="http://schemas.openxmlformats.org/officeDocument/2006/relationships" id="258" r:id="Rf3d74aa309b841a6"/>
    <p:sldId xmlns:r="http://schemas.openxmlformats.org/officeDocument/2006/relationships" id="259" r:id="R4df555107676485a"/>
    <p:sldId xmlns:r="http://schemas.openxmlformats.org/officeDocument/2006/relationships" id="260" r:id="R1450b5578cf644f8"/>
    <p:sldId xmlns:r="http://schemas.openxmlformats.org/officeDocument/2006/relationships" id="261" r:id="R4a03a9d6dd7040d8"/>
    <p:sldId xmlns:r="http://schemas.openxmlformats.org/officeDocument/2006/relationships" id="262" r:id="R2811c259e02847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6d3c349924563" /><Relationship Type="http://schemas.openxmlformats.org/officeDocument/2006/relationships/slide" Target="/ppt/slides/slide1.xml" Id="R1a7e15d33eb04cb1" /><Relationship Type="http://schemas.openxmlformats.org/officeDocument/2006/relationships/slide" Target="/ppt/slides/slide2.xml" Id="Rad49697901684c66" /><Relationship Type="http://schemas.openxmlformats.org/officeDocument/2006/relationships/slide" Target="/ppt/slides/slide3.xml" Id="Rf3d74aa309b841a6" /><Relationship Type="http://schemas.openxmlformats.org/officeDocument/2006/relationships/slide" Target="/ppt/slides/slide4.xml" Id="R4df555107676485a" /><Relationship Type="http://schemas.openxmlformats.org/officeDocument/2006/relationships/slide" Target="/ppt/slides/slide5.xml" Id="R1450b5578cf644f8" /><Relationship Type="http://schemas.openxmlformats.org/officeDocument/2006/relationships/slide" Target="/ppt/slides/slide6.xml" Id="R4a03a9d6dd7040d8" /><Relationship Type="http://schemas.openxmlformats.org/officeDocument/2006/relationships/slide" Target="/ppt/slides/slide7.xml" Id="R2811c259e02847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ad02e7ed042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91c1a30f24c65" /><Relationship Type="http://schemas.openxmlformats.org/officeDocument/2006/relationships/theme" Target="/ppt/slideMasters/theme/theme1.xml" Id="R4e2475bbae2644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c91c1a30f24c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8518993354b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7bd35f36f4a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8a9bbaf1d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ab8b0f81743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ed5eaca8148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7604f239347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2a6308e4245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ROGNAN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REVISJON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3 892 575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599 907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1 390 074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REVISJONSKONTOR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8250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69 37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firmapost@rognanrevisjon.no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974 483 491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