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d95a7c74dd49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ca29e8e93d4676"/>
  </p:sldMasterIdLst>
  <p:sldIdLst>
    <p:sldId xmlns:r="http://schemas.openxmlformats.org/officeDocument/2006/relationships" id="256" r:id="R9e0754b07d6b4f9d"/>
    <p:sldId xmlns:r="http://schemas.openxmlformats.org/officeDocument/2006/relationships" id="257" r:id="R4be2d0e2ae8f459e"/>
    <p:sldId xmlns:r="http://schemas.openxmlformats.org/officeDocument/2006/relationships" id="258" r:id="Ree3d3dea712946ac"/>
    <p:sldId xmlns:r="http://schemas.openxmlformats.org/officeDocument/2006/relationships" id="259" r:id="R8c0435a840ee4062"/>
    <p:sldId xmlns:r="http://schemas.openxmlformats.org/officeDocument/2006/relationships" id="260" r:id="R3a09cf6a216c4f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ca29e8e93d4676" /><Relationship Type="http://schemas.openxmlformats.org/officeDocument/2006/relationships/slide" Target="/ppt/slides/slide1.xml" Id="R9e0754b07d6b4f9d" /><Relationship Type="http://schemas.openxmlformats.org/officeDocument/2006/relationships/slide" Target="/ppt/slides/slide2.xml" Id="R4be2d0e2ae8f459e" /><Relationship Type="http://schemas.openxmlformats.org/officeDocument/2006/relationships/slide" Target="/ppt/slides/slide3.xml" Id="Ree3d3dea712946ac" /><Relationship Type="http://schemas.openxmlformats.org/officeDocument/2006/relationships/slide" Target="/ppt/slides/slide4.xml" Id="R8c0435a840ee4062" /><Relationship Type="http://schemas.openxmlformats.org/officeDocument/2006/relationships/slide" Target="/ppt/slides/slide5.xml" Id="R3a09cf6a216c4f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cf1d3bee0848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16d44394749ec" /><Relationship Type="http://schemas.openxmlformats.org/officeDocument/2006/relationships/theme" Target="/ppt/slideMasters/theme/theme1.xml" Id="Rf610cb7abef843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716d44394749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1c0a86010541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37a2ef3af49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301bb211d4c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20a0cc8d9a46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4b578a0e9442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TØMTU ANS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TØMTU ANS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TØMTU ANS ble etablert [år] og holder til i Os I Østerdalen.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TØMTU ANS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TØMTU ANS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TØMTU ANS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2550 Os I Østerdalen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974 490 765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TØMTU ANS</a:t>
            </a:r>
          </a:p>
        </p:txBody>
      </p:sp>
    </p:spTree>
  </p:cSld>
  <p:clrMapOvr>
    <a:masterClrMapping xmlns:a="http://schemas.openxmlformats.org/drawingml/2006/main"/>
  </p:clrMapOvr>
</p:sld>
</file>