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1165046c4c43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b3c728b2b14c03"/>
  </p:sldMasterIdLst>
  <p:sldIdLst>
    <p:sldId xmlns:r="http://schemas.openxmlformats.org/officeDocument/2006/relationships" id="256" r:id="Rf5ebb1e2cd924f3f"/>
    <p:sldId xmlns:r="http://schemas.openxmlformats.org/officeDocument/2006/relationships" id="257" r:id="R613117c8b405450e"/>
    <p:sldId xmlns:r="http://schemas.openxmlformats.org/officeDocument/2006/relationships" id="258" r:id="Rade0264a58914712"/>
    <p:sldId xmlns:r="http://schemas.openxmlformats.org/officeDocument/2006/relationships" id="259" r:id="R1c86480ebdc8403d"/>
    <p:sldId xmlns:r="http://schemas.openxmlformats.org/officeDocument/2006/relationships" id="260" r:id="R74f1d64d7ffa40cc"/>
    <p:sldId xmlns:r="http://schemas.openxmlformats.org/officeDocument/2006/relationships" id="261" r:id="R9b8d528da4364e17"/>
    <p:sldId xmlns:r="http://schemas.openxmlformats.org/officeDocument/2006/relationships" id="262" r:id="Rd8f402151d9449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3c728b2b14c03" /><Relationship Type="http://schemas.openxmlformats.org/officeDocument/2006/relationships/slide" Target="/ppt/slides/slide1.xml" Id="Rf5ebb1e2cd924f3f" /><Relationship Type="http://schemas.openxmlformats.org/officeDocument/2006/relationships/slide" Target="/ppt/slides/slide2.xml" Id="R613117c8b405450e" /><Relationship Type="http://schemas.openxmlformats.org/officeDocument/2006/relationships/slide" Target="/ppt/slides/slide3.xml" Id="Rade0264a58914712" /><Relationship Type="http://schemas.openxmlformats.org/officeDocument/2006/relationships/slide" Target="/ppt/slides/slide4.xml" Id="R1c86480ebdc8403d" /><Relationship Type="http://schemas.openxmlformats.org/officeDocument/2006/relationships/slide" Target="/ppt/slides/slide5.xml" Id="R74f1d64d7ffa40cc" /><Relationship Type="http://schemas.openxmlformats.org/officeDocument/2006/relationships/slide" Target="/ppt/slides/slide6.xml" Id="R9b8d528da4364e17" /><Relationship Type="http://schemas.openxmlformats.org/officeDocument/2006/relationships/slide" Target="/ppt/slides/slide7.xml" Id="Rd8f402151d9449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6b41c7cf34f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e0ab576074657" /><Relationship Type="http://schemas.openxmlformats.org/officeDocument/2006/relationships/theme" Target="/ppt/slideMasters/theme/theme1.xml" Id="Re0e883859f8840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1e0ab5760746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6e2f7bf3848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dd7fd33a441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52c63f73942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7ec75748544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bb67ded3a40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202cca38345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9b29ca6b24c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JAKOB HATTELAND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HATTELAND HOLDING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388 555 834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342 669 064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360 427 206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5 327 881 987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6 029 346 905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TOHATT AS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974 498 359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