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2a75223f5945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68fc4dcf574b0e"/>
  </p:sldMasterIdLst>
  <p:sldIdLst>
    <p:sldId xmlns:r="http://schemas.openxmlformats.org/officeDocument/2006/relationships" id="256" r:id="R116e03e5aea44d66"/>
    <p:sldId xmlns:r="http://schemas.openxmlformats.org/officeDocument/2006/relationships" id="257" r:id="Rdb84e375de9a4cd8"/>
    <p:sldId xmlns:r="http://schemas.openxmlformats.org/officeDocument/2006/relationships" id="258" r:id="Rcae906d8847e4bdc"/>
    <p:sldId xmlns:r="http://schemas.openxmlformats.org/officeDocument/2006/relationships" id="259" r:id="R8dd0db7f436b4ef7"/>
    <p:sldId xmlns:r="http://schemas.openxmlformats.org/officeDocument/2006/relationships" id="260" r:id="Ra2190bdf0cdb415d"/>
    <p:sldId xmlns:r="http://schemas.openxmlformats.org/officeDocument/2006/relationships" id="261" r:id="Re93a76c147b2461d"/>
    <p:sldId xmlns:r="http://schemas.openxmlformats.org/officeDocument/2006/relationships" id="262" r:id="R33529f1a998542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68fc4dcf574b0e" /><Relationship Type="http://schemas.openxmlformats.org/officeDocument/2006/relationships/slide" Target="/ppt/slides/slide1.xml" Id="R116e03e5aea44d66" /><Relationship Type="http://schemas.openxmlformats.org/officeDocument/2006/relationships/slide" Target="/ppt/slides/slide2.xml" Id="Rdb84e375de9a4cd8" /><Relationship Type="http://schemas.openxmlformats.org/officeDocument/2006/relationships/slide" Target="/ppt/slides/slide3.xml" Id="Rcae906d8847e4bdc" /><Relationship Type="http://schemas.openxmlformats.org/officeDocument/2006/relationships/slide" Target="/ppt/slides/slide4.xml" Id="R8dd0db7f436b4ef7" /><Relationship Type="http://schemas.openxmlformats.org/officeDocument/2006/relationships/slide" Target="/ppt/slides/slide5.xml" Id="Ra2190bdf0cdb415d" /><Relationship Type="http://schemas.openxmlformats.org/officeDocument/2006/relationships/slide" Target="/ppt/slides/slide6.xml" Id="Re93a76c147b2461d" /><Relationship Type="http://schemas.openxmlformats.org/officeDocument/2006/relationships/slide" Target="/ppt/slides/slide7.xml" Id="R33529f1a998542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259f45f6b640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cf72881b274857" /><Relationship Type="http://schemas.openxmlformats.org/officeDocument/2006/relationships/theme" Target="/ppt/slideMasters/theme/theme1.xml" Id="R6db685e8e60a49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cf72881b2748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03599a5c3437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f98632d7b44e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ebff053d2e4d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82b071cff947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0c3e9b162349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8ec64cf0774b1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6d676410ef4d1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SUNDT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SUNDT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97 734 906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−18 250 034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651 064 520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5 832 653 799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6 169 920 923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CGS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HELENE SUNDT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13 15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leiv.askvig@sundt-as.no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974 525 836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SUNDT AS</a:t>
            </a:r>
          </a:p>
        </p:txBody>
      </p:sp>
    </p:spTree>
  </p:cSld>
  <p:clrMapOvr>
    <a:masterClrMapping xmlns:a="http://schemas.openxmlformats.org/drawingml/2006/main"/>
  </p:clrMapOvr>
</p:sld>
</file>