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f43669651d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3f949634148d2"/>
  </p:sldMasterIdLst>
  <p:sldIdLst>
    <p:sldId xmlns:r="http://schemas.openxmlformats.org/officeDocument/2006/relationships" id="256" r:id="R9f3496e7e4fa431d"/>
    <p:sldId xmlns:r="http://schemas.openxmlformats.org/officeDocument/2006/relationships" id="257" r:id="Ra2f1b47a9a544698"/>
    <p:sldId xmlns:r="http://schemas.openxmlformats.org/officeDocument/2006/relationships" id="258" r:id="Rbb10ca64f62d4521"/>
    <p:sldId xmlns:r="http://schemas.openxmlformats.org/officeDocument/2006/relationships" id="259" r:id="R1738eab87ae34663"/>
    <p:sldId xmlns:r="http://schemas.openxmlformats.org/officeDocument/2006/relationships" id="260" r:id="Re7ac018c246e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3f949634148d2" /><Relationship Type="http://schemas.openxmlformats.org/officeDocument/2006/relationships/slide" Target="/ppt/slides/slide1.xml" Id="R9f3496e7e4fa431d" /><Relationship Type="http://schemas.openxmlformats.org/officeDocument/2006/relationships/slide" Target="/ppt/slides/slide2.xml" Id="Ra2f1b47a9a544698" /><Relationship Type="http://schemas.openxmlformats.org/officeDocument/2006/relationships/slide" Target="/ppt/slides/slide3.xml" Id="Rbb10ca64f62d4521" /><Relationship Type="http://schemas.openxmlformats.org/officeDocument/2006/relationships/slide" Target="/ppt/slides/slide4.xml" Id="R1738eab87ae34663" /><Relationship Type="http://schemas.openxmlformats.org/officeDocument/2006/relationships/slide" Target="/ppt/slides/slide5.xml" Id="Re7ac018c246e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ae669e7d7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c4b3b2ade4375" /><Relationship Type="http://schemas.openxmlformats.org/officeDocument/2006/relationships/theme" Target="/ppt/slideMasters/theme/theme1.xml" Id="R0dfd34eab679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dc4b3b2ade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1f7f3f79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9ed65754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5e2a194fb46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de5f110c4d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edc5d13d1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C WORLDWIDE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C WORLDWIDE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post@cworldwide.no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www.cworldwide.no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974 536 218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</a:t>
            </a:r>
          </a:p>
        </p:txBody>
      </p:sp>
    </p:spTree>
  </p:cSld>
  <p:clrMapOvr>
    <a:masterClrMapping xmlns:a="http://schemas.openxmlformats.org/drawingml/2006/main"/>
  </p:clrMapOvr>
</p:sld>
</file>