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9050f84a2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be55296c4411c"/>
  </p:sldMasterIdLst>
  <p:sldIdLst>
    <p:sldId xmlns:r="http://schemas.openxmlformats.org/officeDocument/2006/relationships" id="256" r:id="Rfb80613fcdbb4407"/>
    <p:sldId xmlns:r="http://schemas.openxmlformats.org/officeDocument/2006/relationships" id="257" r:id="R92c58cf129a04a94"/>
    <p:sldId xmlns:r="http://schemas.openxmlformats.org/officeDocument/2006/relationships" id="258" r:id="R545a1b090ca747b7"/>
    <p:sldId xmlns:r="http://schemas.openxmlformats.org/officeDocument/2006/relationships" id="259" r:id="R8eeba9075fb0490a"/>
    <p:sldId xmlns:r="http://schemas.openxmlformats.org/officeDocument/2006/relationships" id="260" r:id="R20f712739aec4dc1"/>
    <p:sldId xmlns:r="http://schemas.openxmlformats.org/officeDocument/2006/relationships" id="261" r:id="Rdcb9ad0eae824af5"/>
    <p:sldId xmlns:r="http://schemas.openxmlformats.org/officeDocument/2006/relationships" id="262" r:id="Rab17c782825f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be55296c4411c" /><Relationship Type="http://schemas.openxmlformats.org/officeDocument/2006/relationships/slide" Target="/ppt/slides/slide1.xml" Id="Rfb80613fcdbb4407" /><Relationship Type="http://schemas.openxmlformats.org/officeDocument/2006/relationships/slide" Target="/ppt/slides/slide2.xml" Id="R92c58cf129a04a94" /><Relationship Type="http://schemas.openxmlformats.org/officeDocument/2006/relationships/slide" Target="/ppt/slides/slide3.xml" Id="R545a1b090ca747b7" /><Relationship Type="http://schemas.openxmlformats.org/officeDocument/2006/relationships/slide" Target="/ppt/slides/slide4.xml" Id="R8eeba9075fb0490a" /><Relationship Type="http://schemas.openxmlformats.org/officeDocument/2006/relationships/slide" Target="/ppt/slides/slide5.xml" Id="R20f712739aec4dc1" /><Relationship Type="http://schemas.openxmlformats.org/officeDocument/2006/relationships/slide" Target="/ppt/slides/slide6.xml" Id="Rdcb9ad0eae824af5" /><Relationship Type="http://schemas.openxmlformats.org/officeDocument/2006/relationships/slide" Target="/ppt/slides/slide7.xml" Id="Rab17c782825f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2f1423a70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b49e35d44f6f" /><Relationship Type="http://schemas.openxmlformats.org/officeDocument/2006/relationships/theme" Target="/ppt/slideMasters/theme/theme1.xml" Id="R2e24a624f1f5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9b49e35d4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36eafdea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f77890bc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e754f221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2bc2b52f4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ef9d00dc3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67f0b1d8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5aedff8e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LINDHJEM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LINDHJEM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16 428 450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ROY LINDHJEM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