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9be4c44fbd749d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ee79191640b4ace"/>
  </p:sldMasterIdLst>
  <p:sldIdLst>
    <p:sldId xmlns:r="http://schemas.openxmlformats.org/officeDocument/2006/relationships" id="256" r:id="R96ae6b625afb412c"/>
    <p:sldId xmlns:r="http://schemas.openxmlformats.org/officeDocument/2006/relationships" id="257" r:id="R19d1aa18961b457a"/>
    <p:sldId xmlns:r="http://schemas.openxmlformats.org/officeDocument/2006/relationships" id="258" r:id="Rc0646237d8d541bd"/>
    <p:sldId xmlns:r="http://schemas.openxmlformats.org/officeDocument/2006/relationships" id="259" r:id="Rc5cacdc54dff49de"/>
    <p:sldId xmlns:r="http://schemas.openxmlformats.org/officeDocument/2006/relationships" id="260" r:id="R7a94c46846b8403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ee79191640b4ace" /><Relationship Type="http://schemas.openxmlformats.org/officeDocument/2006/relationships/slide" Target="/ppt/slides/slide1.xml" Id="R96ae6b625afb412c" /><Relationship Type="http://schemas.openxmlformats.org/officeDocument/2006/relationships/slide" Target="/ppt/slides/slide2.xml" Id="R19d1aa18961b457a" /><Relationship Type="http://schemas.openxmlformats.org/officeDocument/2006/relationships/slide" Target="/ppt/slides/slide3.xml" Id="Rc0646237d8d541bd" /><Relationship Type="http://schemas.openxmlformats.org/officeDocument/2006/relationships/slide" Target="/ppt/slides/slide4.xml" Id="Rc5cacdc54dff49de" /><Relationship Type="http://schemas.openxmlformats.org/officeDocument/2006/relationships/slide" Target="/ppt/slides/slide5.xml" Id="R7a94c46846b8403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9ab289185c14e1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5b889ac91e4a71" /><Relationship Type="http://schemas.openxmlformats.org/officeDocument/2006/relationships/theme" Target="/ppt/slideMasters/theme/theme1.xml" Id="Re4a538469e0a4ac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75b889ac91e4a7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4b970801a9427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901d0a04004cf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d33a09d39448e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0e832fde6347a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169c671ea74fb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REVISJON ØST IKS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ØST IKS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REVISJON ØST IKS ble etablert [år] og holder til i Løten.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ØST IKS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ØST IKS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ØST IKS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Kildevegen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2340 Løten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62 43 58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post@hedmark-revisjon.no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www.hedmark-revisjon.no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974 644 576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ØST IKS</a:t>
            </a:r>
          </a:p>
        </p:txBody>
      </p:sp>
    </p:spTree>
  </p:cSld>
  <p:clrMapOvr>
    <a:masterClrMapping xmlns:a="http://schemas.openxmlformats.org/drawingml/2006/main"/>
  </p:clrMapOvr>
</p:sld>
</file>