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cf17b258df4a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6199ef72e455d"/>
  </p:sldMasterIdLst>
  <p:sldIdLst>
    <p:sldId xmlns:r="http://schemas.openxmlformats.org/officeDocument/2006/relationships" id="256" r:id="R73a4c7be72bb4274"/>
    <p:sldId xmlns:r="http://schemas.openxmlformats.org/officeDocument/2006/relationships" id="257" r:id="R57ec4561d58446fe"/>
    <p:sldId xmlns:r="http://schemas.openxmlformats.org/officeDocument/2006/relationships" id="258" r:id="R56a89d1150664605"/>
    <p:sldId xmlns:r="http://schemas.openxmlformats.org/officeDocument/2006/relationships" id="259" r:id="R04b08d9546b2448c"/>
    <p:sldId xmlns:r="http://schemas.openxmlformats.org/officeDocument/2006/relationships" id="260" r:id="R171b2d010ea74dd9"/>
    <p:sldId xmlns:r="http://schemas.openxmlformats.org/officeDocument/2006/relationships" id="261" r:id="R9caf4187be4e4e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6199ef72e455d" /><Relationship Type="http://schemas.openxmlformats.org/officeDocument/2006/relationships/slide" Target="/ppt/slides/slide1.xml" Id="R73a4c7be72bb4274" /><Relationship Type="http://schemas.openxmlformats.org/officeDocument/2006/relationships/slide" Target="/ppt/slides/slide2.xml" Id="R57ec4561d58446fe" /><Relationship Type="http://schemas.openxmlformats.org/officeDocument/2006/relationships/slide" Target="/ppt/slides/slide3.xml" Id="R56a89d1150664605" /><Relationship Type="http://schemas.openxmlformats.org/officeDocument/2006/relationships/slide" Target="/ppt/slides/slide4.xml" Id="R04b08d9546b2448c" /><Relationship Type="http://schemas.openxmlformats.org/officeDocument/2006/relationships/slide" Target="/ppt/slides/slide5.xml" Id="R171b2d010ea74dd9" /><Relationship Type="http://schemas.openxmlformats.org/officeDocument/2006/relationships/slide" Target="/ppt/slides/slide6.xml" Id="R9caf4187be4e4e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4cb02ec9424b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0231733a146b1" /><Relationship Type="http://schemas.openxmlformats.org/officeDocument/2006/relationships/theme" Target="/ppt/slideMasters/theme/theme1.xml" Id="R6e20c84543d740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00231733a146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a22381a3842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409f9d230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808f90c4347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a9373e35a47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79e5de39c44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adb189fa245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EWS 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Skandinaviska Enskilda Banken, Filipstad brygge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stiftelser@seb.no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974 680 246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EWS STIFTELSEN</a:t>
            </a:r>
          </a:p>
        </p:txBody>
      </p:sp>
    </p:spTree>
  </p:cSld>
  <p:clrMapOvr>
    <a:masterClrMapping xmlns:a="http://schemas.openxmlformats.org/drawingml/2006/main"/>
  </p:clrMapOvr>
</p:sld>
</file>