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13e1d3008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dd65616044efc"/>
  </p:sldMasterIdLst>
  <p:sldIdLst>
    <p:sldId xmlns:r="http://schemas.openxmlformats.org/officeDocument/2006/relationships" id="256" r:id="Raf6a59673c354372"/>
    <p:sldId xmlns:r="http://schemas.openxmlformats.org/officeDocument/2006/relationships" id="257" r:id="Ra531951f698c4bf2"/>
    <p:sldId xmlns:r="http://schemas.openxmlformats.org/officeDocument/2006/relationships" id="258" r:id="R2e426b49c9da4a9a"/>
    <p:sldId xmlns:r="http://schemas.openxmlformats.org/officeDocument/2006/relationships" id="259" r:id="Rfb1cddde9ba54b09"/>
    <p:sldId xmlns:r="http://schemas.openxmlformats.org/officeDocument/2006/relationships" id="260" r:id="R78396701af174cb2"/>
    <p:sldId xmlns:r="http://schemas.openxmlformats.org/officeDocument/2006/relationships" id="261" r:id="R4eb3167a6ec6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dd65616044efc" /><Relationship Type="http://schemas.openxmlformats.org/officeDocument/2006/relationships/slide" Target="/ppt/slides/slide1.xml" Id="Raf6a59673c354372" /><Relationship Type="http://schemas.openxmlformats.org/officeDocument/2006/relationships/slide" Target="/ppt/slides/slide2.xml" Id="Ra531951f698c4bf2" /><Relationship Type="http://schemas.openxmlformats.org/officeDocument/2006/relationships/slide" Target="/ppt/slides/slide3.xml" Id="R2e426b49c9da4a9a" /><Relationship Type="http://schemas.openxmlformats.org/officeDocument/2006/relationships/slide" Target="/ppt/slides/slide4.xml" Id="Rfb1cddde9ba54b09" /><Relationship Type="http://schemas.openxmlformats.org/officeDocument/2006/relationships/slide" Target="/ppt/slides/slide5.xml" Id="R78396701af174cb2" /><Relationship Type="http://schemas.openxmlformats.org/officeDocument/2006/relationships/slide" Target="/ppt/slides/slide6.xml" Id="R4eb3167a6ec6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cb339cf3e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255a9fe449d2" /><Relationship Type="http://schemas.openxmlformats.org/officeDocument/2006/relationships/theme" Target="/ppt/slideMasters/theme/theme1.xml" Id="R27334545a69e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a255a9fe4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bf475e18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ad90a9b9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6c829126b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ca6b800a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501103d0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096e90ec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