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b14a1d429a46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ad867f4d574c90"/>
  </p:sldMasterIdLst>
  <p:sldIdLst>
    <p:sldId xmlns:r="http://schemas.openxmlformats.org/officeDocument/2006/relationships" id="256" r:id="Rc1a807cef5b047b8"/>
    <p:sldId xmlns:r="http://schemas.openxmlformats.org/officeDocument/2006/relationships" id="257" r:id="R0b2ee163032e4a23"/>
    <p:sldId xmlns:r="http://schemas.openxmlformats.org/officeDocument/2006/relationships" id="258" r:id="R2ce55b7721d94f73"/>
    <p:sldId xmlns:r="http://schemas.openxmlformats.org/officeDocument/2006/relationships" id="259" r:id="R8b6d577bd30d4c03"/>
    <p:sldId xmlns:r="http://schemas.openxmlformats.org/officeDocument/2006/relationships" id="260" r:id="R8cc0a21768654b70"/>
    <p:sldId xmlns:r="http://schemas.openxmlformats.org/officeDocument/2006/relationships" id="261" r:id="R8b9eedcecbc7481e"/>
    <p:sldId xmlns:r="http://schemas.openxmlformats.org/officeDocument/2006/relationships" id="262" r:id="R1b6339ce07c247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ad867f4d574c90" /><Relationship Type="http://schemas.openxmlformats.org/officeDocument/2006/relationships/slide" Target="/ppt/slides/slide1.xml" Id="Rc1a807cef5b047b8" /><Relationship Type="http://schemas.openxmlformats.org/officeDocument/2006/relationships/slide" Target="/ppt/slides/slide2.xml" Id="R0b2ee163032e4a23" /><Relationship Type="http://schemas.openxmlformats.org/officeDocument/2006/relationships/slide" Target="/ppt/slides/slide3.xml" Id="R2ce55b7721d94f73" /><Relationship Type="http://schemas.openxmlformats.org/officeDocument/2006/relationships/slide" Target="/ppt/slides/slide4.xml" Id="R8b6d577bd30d4c03" /><Relationship Type="http://schemas.openxmlformats.org/officeDocument/2006/relationships/slide" Target="/ppt/slides/slide5.xml" Id="R8cc0a21768654b70" /><Relationship Type="http://schemas.openxmlformats.org/officeDocument/2006/relationships/slide" Target="/ppt/slides/slide6.xml" Id="R8b9eedcecbc7481e" /><Relationship Type="http://schemas.openxmlformats.org/officeDocument/2006/relationships/slide" Target="/ppt/slides/slide7.xml" Id="R1b6339ce07c247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7c5326d53248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3d62797864c18" /><Relationship Type="http://schemas.openxmlformats.org/officeDocument/2006/relationships/theme" Target="/ppt/slideMasters/theme/theme1.xml" Id="R02603025218346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c3d62797864c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798b0cbec4d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0e05c89204d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1983e539843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8b9fea0194a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dd840d2704a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2817fff5441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601cad66340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NESODDEN GJESTEHUS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NESODDEN GJESTEHUS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NESODDEN GJESTEHUS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NESODDEN GJESTEHUS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NESODDEN GJESTEHUS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NESODDEN GJESTEHUS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−361 174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378 009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NESODDEN GJESTEHUS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GUDMUND JOAR BRATRUD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NESODDEN GJESTEHUS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Allans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gudmund@regent.no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974 687 658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NESODDEN GJESTEHUS AS</a:t>
            </a:r>
          </a:p>
        </p:txBody>
      </p:sp>
    </p:spTree>
  </p:cSld>
  <p:clrMapOvr>
    <a:masterClrMapping xmlns:a="http://schemas.openxmlformats.org/drawingml/2006/main"/>
  </p:clrMapOvr>
</p:sld>
</file>