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a0fb196b814a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a92a11500c435c"/>
  </p:sldMasterIdLst>
  <p:sldIdLst>
    <p:sldId xmlns:r="http://schemas.openxmlformats.org/officeDocument/2006/relationships" id="256" r:id="R4cc9151260644950"/>
    <p:sldId xmlns:r="http://schemas.openxmlformats.org/officeDocument/2006/relationships" id="257" r:id="R6f006650d9a043a7"/>
    <p:sldId xmlns:r="http://schemas.openxmlformats.org/officeDocument/2006/relationships" id="258" r:id="R18e1d7a2ab3d4c73"/>
    <p:sldId xmlns:r="http://schemas.openxmlformats.org/officeDocument/2006/relationships" id="259" r:id="Ra143d2472eb54825"/>
    <p:sldId xmlns:r="http://schemas.openxmlformats.org/officeDocument/2006/relationships" id="260" r:id="Rc755404ed68946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a92a11500c435c" /><Relationship Type="http://schemas.openxmlformats.org/officeDocument/2006/relationships/slide" Target="/ppt/slides/slide1.xml" Id="R4cc9151260644950" /><Relationship Type="http://schemas.openxmlformats.org/officeDocument/2006/relationships/slide" Target="/ppt/slides/slide2.xml" Id="R6f006650d9a043a7" /><Relationship Type="http://schemas.openxmlformats.org/officeDocument/2006/relationships/slide" Target="/ppt/slides/slide3.xml" Id="R18e1d7a2ab3d4c73" /><Relationship Type="http://schemas.openxmlformats.org/officeDocument/2006/relationships/slide" Target="/ppt/slides/slide4.xml" Id="Ra143d2472eb54825" /><Relationship Type="http://schemas.openxmlformats.org/officeDocument/2006/relationships/slide" Target="/ppt/slides/slide5.xml" Id="Rc755404ed68946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0a030e5a634f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7232eb70343d9" /><Relationship Type="http://schemas.openxmlformats.org/officeDocument/2006/relationships/theme" Target="/ppt/slideMasters/theme/theme1.xml" Id="R6c2ae869184540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c7232eb70343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51a3734914c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6ac50cb0143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acd1383ef43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4008bb28e4d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07172c47148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RIKSREVISJONEN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RIKSREVISJONEN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postmottak@riksrevisjonen.no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www.riksrevisjonen.no/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974 760 843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