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ef367d34b6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521d6d34284953"/>
  </p:sldMasterIdLst>
  <p:sldIdLst>
    <p:sldId xmlns:r="http://schemas.openxmlformats.org/officeDocument/2006/relationships" id="256" r:id="R15801c4ef8a94a52"/>
    <p:sldId xmlns:r="http://schemas.openxmlformats.org/officeDocument/2006/relationships" id="257" r:id="R89b43d5f3b61448a"/>
    <p:sldId xmlns:r="http://schemas.openxmlformats.org/officeDocument/2006/relationships" id="258" r:id="R102f4640ba634f29"/>
    <p:sldId xmlns:r="http://schemas.openxmlformats.org/officeDocument/2006/relationships" id="259" r:id="Re7527a870f984a10"/>
    <p:sldId xmlns:r="http://schemas.openxmlformats.org/officeDocument/2006/relationships" id="260" r:id="R4f49bf8d554647c4"/>
    <p:sldId xmlns:r="http://schemas.openxmlformats.org/officeDocument/2006/relationships" id="261" r:id="R45e9dc416c12470b"/>
    <p:sldId xmlns:r="http://schemas.openxmlformats.org/officeDocument/2006/relationships" id="262" r:id="R034c03b10e3c41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21d6d34284953" /><Relationship Type="http://schemas.openxmlformats.org/officeDocument/2006/relationships/slide" Target="/ppt/slides/slide1.xml" Id="R15801c4ef8a94a52" /><Relationship Type="http://schemas.openxmlformats.org/officeDocument/2006/relationships/slide" Target="/ppt/slides/slide2.xml" Id="R89b43d5f3b61448a" /><Relationship Type="http://schemas.openxmlformats.org/officeDocument/2006/relationships/slide" Target="/ppt/slides/slide3.xml" Id="R102f4640ba634f29" /><Relationship Type="http://schemas.openxmlformats.org/officeDocument/2006/relationships/slide" Target="/ppt/slides/slide4.xml" Id="Re7527a870f984a10" /><Relationship Type="http://schemas.openxmlformats.org/officeDocument/2006/relationships/slide" Target="/ppt/slides/slide5.xml" Id="R4f49bf8d554647c4" /><Relationship Type="http://schemas.openxmlformats.org/officeDocument/2006/relationships/slide" Target="/ppt/slides/slide6.xml" Id="R45e9dc416c12470b" /><Relationship Type="http://schemas.openxmlformats.org/officeDocument/2006/relationships/slide" Target="/ppt/slides/slide7.xml" Id="R034c03b10e3c41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c11ffdf1f41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1eb544d2a42e0" /><Relationship Type="http://schemas.openxmlformats.org/officeDocument/2006/relationships/theme" Target="/ppt/slideMasters/theme/theme1.xml" Id="R23ecc132562441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81eb544d2a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b1ff0718848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f978beae745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622d772c443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e1b9b042d4c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51c5f2c9049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fcd29f07b45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582656a3945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SYNERGI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SYNERGI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75 135 257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3 758 839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24 577 353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974 784 556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