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7d4b483a9a4c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de20882290f4f64"/>
  </p:sldMasterIdLst>
  <p:sldIdLst>
    <p:sldId xmlns:r="http://schemas.openxmlformats.org/officeDocument/2006/relationships" id="256" r:id="R14327f77cadf48d1"/>
    <p:sldId xmlns:r="http://schemas.openxmlformats.org/officeDocument/2006/relationships" id="257" r:id="R7c07329031344795"/>
    <p:sldId xmlns:r="http://schemas.openxmlformats.org/officeDocument/2006/relationships" id="258" r:id="R36658f47154b402b"/>
    <p:sldId xmlns:r="http://schemas.openxmlformats.org/officeDocument/2006/relationships" id="259" r:id="R2fd56810351d4e11"/>
    <p:sldId xmlns:r="http://schemas.openxmlformats.org/officeDocument/2006/relationships" id="260" r:id="R2f955d38bf3c4159"/>
    <p:sldId xmlns:r="http://schemas.openxmlformats.org/officeDocument/2006/relationships" id="261" r:id="R082ef9a9bc2c44fb"/>
    <p:sldId xmlns:r="http://schemas.openxmlformats.org/officeDocument/2006/relationships" id="262" r:id="Refe49a3d6e9744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de20882290f4f64" /><Relationship Type="http://schemas.openxmlformats.org/officeDocument/2006/relationships/slide" Target="/ppt/slides/slide1.xml" Id="R14327f77cadf48d1" /><Relationship Type="http://schemas.openxmlformats.org/officeDocument/2006/relationships/slide" Target="/ppt/slides/slide2.xml" Id="R7c07329031344795" /><Relationship Type="http://schemas.openxmlformats.org/officeDocument/2006/relationships/slide" Target="/ppt/slides/slide3.xml" Id="R36658f47154b402b" /><Relationship Type="http://schemas.openxmlformats.org/officeDocument/2006/relationships/slide" Target="/ppt/slides/slide4.xml" Id="R2fd56810351d4e11" /><Relationship Type="http://schemas.openxmlformats.org/officeDocument/2006/relationships/slide" Target="/ppt/slides/slide5.xml" Id="R2f955d38bf3c4159" /><Relationship Type="http://schemas.openxmlformats.org/officeDocument/2006/relationships/slide" Target="/ppt/slides/slide6.xml" Id="R082ef9a9bc2c44fb" /><Relationship Type="http://schemas.openxmlformats.org/officeDocument/2006/relationships/slide" Target="/ppt/slides/slide7.xml" Id="Refe49a3d6e9744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1c8343768d456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4e194d3bf84957" /><Relationship Type="http://schemas.openxmlformats.org/officeDocument/2006/relationships/theme" Target="/ppt/slideMasters/theme/theme1.xml" Id="R2bd289cd1ec141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4e194d3bf849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37bee0b7fc4ce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838dc6b0eb4c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058622cec1437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facb599cc94d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6aa6b40b36421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94ea1204fd437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82f5a4a99745f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RUNAR SØNSTEGÅRD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SØNSTEGÅRD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RUNAR SØNSTEGÅRD AS ble etablert [år] og holder til i Gransherad.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SØNSTEGÅRD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SØNSTEGÅRD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SØNSTEGÅRD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541 050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394 458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11 241 997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62 387 685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62 846 530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SØNSTEGÅRD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RUNAR SØNSTEGÅRD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ALEXANDER BAKKA SØNSTEGÅRD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SØNSTEGÅRD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Tinnsjøvegen 1897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3691 Gransherad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974 900 300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RUNAR SØNSTEGÅRD AS</a:t>
            </a:r>
          </a:p>
        </p:txBody>
      </p:sp>
    </p:spTree>
  </p:cSld>
  <p:clrMapOvr>
    <a:masterClrMapping xmlns:a="http://schemas.openxmlformats.org/drawingml/2006/main"/>
  </p:clrMapOvr>
</p:sld>
</file>