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ec3648f4004a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94610513474220"/>
  </p:sldMasterIdLst>
  <p:sldIdLst>
    <p:sldId xmlns:r="http://schemas.openxmlformats.org/officeDocument/2006/relationships" id="256" r:id="R7d0aa8f268a04bd5"/>
    <p:sldId xmlns:r="http://schemas.openxmlformats.org/officeDocument/2006/relationships" id="257" r:id="Rd473ec4871674706"/>
    <p:sldId xmlns:r="http://schemas.openxmlformats.org/officeDocument/2006/relationships" id="258" r:id="Ref62b1fc821d472a"/>
    <p:sldId xmlns:r="http://schemas.openxmlformats.org/officeDocument/2006/relationships" id="259" r:id="Ra3cbb53646c746b1"/>
    <p:sldId xmlns:r="http://schemas.openxmlformats.org/officeDocument/2006/relationships" id="260" r:id="Rfadb92bcba2243c7"/>
    <p:sldId xmlns:r="http://schemas.openxmlformats.org/officeDocument/2006/relationships" id="261" r:id="Rd42713f073ae4a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4610513474220" /><Relationship Type="http://schemas.openxmlformats.org/officeDocument/2006/relationships/slide" Target="/ppt/slides/slide1.xml" Id="R7d0aa8f268a04bd5" /><Relationship Type="http://schemas.openxmlformats.org/officeDocument/2006/relationships/slide" Target="/ppt/slides/slide2.xml" Id="Rd473ec4871674706" /><Relationship Type="http://schemas.openxmlformats.org/officeDocument/2006/relationships/slide" Target="/ppt/slides/slide3.xml" Id="Ref62b1fc821d472a" /><Relationship Type="http://schemas.openxmlformats.org/officeDocument/2006/relationships/slide" Target="/ppt/slides/slide4.xml" Id="Ra3cbb53646c746b1" /><Relationship Type="http://schemas.openxmlformats.org/officeDocument/2006/relationships/slide" Target="/ppt/slides/slide5.xml" Id="Rfadb92bcba2243c7" /><Relationship Type="http://schemas.openxmlformats.org/officeDocument/2006/relationships/slide" Target="/ppt/slides/slide6.xml" Id="Rd42713f073ae4a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34ce60ff447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a723425c94df1" /><Relationship Type="http://schemas.openxmlformats.org/officeDocument/2006/relationships/theme" Target="/ppt/slideMasters/theme/theme1.xml" Id="Rdbc766db00a840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ea723425c94d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daf18d71444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69daab7c341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fd567595a48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d3577aaaf4c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d134328394f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26bcf07e941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