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e01068b1b54b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fdc0dc4b3457c"/>
  </p:sldMasterIdLst>
  <p:sldIdLst>
    <p:sldId xmlns:r="http://schemas.openxmlformats.org/officeDocument/2006/relationships" id="256" r:id="Rb00d814a880745b1"/>
    <p:sldId xmlns:r="http://schemas.openxmlformats.org/officeDocument/2006/relationships" id="257" r:id="R5c0bdd6689ea49f5"/>
    <p:sldId xmlns:r="http://schemas.openxmlformats.org/officeDocument/2006/relationships" id="258" r:id="R43715fc9ac0743dd"/>
    <p:sldId xmlns:r="http://schemas.openxmlformats.org/officeDocument/2006/relationships" id="259" r:id="Rceaf0817eabb408e"/>
    <p:sldId xmlns:r="http://schemas.openxmlformats.org/officeDocument/2006/relationships" id="260" r:id="Red78cd7a192a4b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fdc0dc4b3457c" /><Relationship Type="http://schemas.openxmlformats.org/officeDocument/2006/relationships/slide" Target="/ppt/slides/slide1.xml" Id="Rb00d814a880745b1" /><Relationship Type="http://schemas.openxmlformats.org/officeDocument/2006/relationships/slide" Target="/ppt/slides/slide2.xml" Id="R5c0bdd6689ea49f5" /><Relationship Type="http://schemas.openxmlformats.org/officeDocument/2006/relationships/slide" Target="/ppt/slides/slide3.xml" Id="R43715fc9ac0743dd" /><Relationship Type="http://schemas.openxmlformats.org/officeDocument/2006/relationships/slide" Target="/ppt/slides/slide4.xml" Id="Rceaf0817eabb408e" /><Relationship Type="http://schemas.openxmlformats.org/officeDocument/2006/relationships/slide" Target="/ppt/slides/slide5.xml" Id="Red78cd7a192a4b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b8ca90687c47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f7a15f0b34e88" /><Relationship Type="http://schemas.openxmlformats.org/officeDocument/2006/relationships/theme" Target="/ppt/slideMasters/theme/theme1.xml" Id="R68ff17caa29547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bf7a15f0b34e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89621c99148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8d913e8f743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c7eabf1d3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3fbf21e034e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02a455b9c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