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41b7d2cba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439abfb5b41bb"/>
  </p:sldMasterIdLst>
  <p:sldIdLst>
    <p:sldId xmlns:r="http://schemas.openxmlformats.org/officeDocument/2006/relationships" id="256" r:id="R77e23ebda3e34317"/>
    <p:sldId xmlns:r="http://schemas.openxmlformats.org/officeDocument/2006/relationships" id="257" r:id="Rd12d019776114d2c"/>
    <p:sldId xmlns:r="http://schemas.openxmlformats.org/officeDocument/2006/relationships" id="258" r:id="Rca5d5eacc9d04e29"/>
    <p:sldId xmlns:r="http://schemas.openxmlformats.org/officeDocument/2006/relationships" id="259" r:id="Rc0a3240c1f184630"/>
    <p:sldId xmlns:r="http://schemas.openxmlformats.org/officeDocument/2006/relationships" id="260" r:id="R550b89adf6154778"/>
    <p:sldId xmlns:r="http://schemas.openxmlformats.org/officeDocument/2006/relationships" id="261" r:id="Rdedf5ed0e7bd4eff"/>
    <p:sldId xmlns:r="http://schemas.openxmlformats.org/officeDocument/2006/relationships" id="262" r:id="R8f4dedde3b444b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439abfb5b41bb" /><Relationship Type="http://schemas.openxmlformats.org/officeDocument/2006/relationships/slide" Target="/ppt/slides/slide1.xml" Id="R77e23ebda3e34317" /><Relationship Type="http://schemas.openxmlformats.org/officeDocument/2006/relationships/slide" Target="/ppt/slides/slide2.xml" Id="Rd12d019776114d2c" /><Relationship Type="http://schemas.openxmlformats.org/officeDocument/2006/relationships/slide" Target="/ppt/slides/slide3.xml" Id="Rca5d5eacc9d04e29" /><Relationship Type="http://schemas.openxmlformats.org/officeDocument/2006/relationships/slide" Target="/ppt/slides/slide4.xml" Id="Rc0a3240c1f184630" /><Relationship Type="http://schemas.openxmlformats.org/officeDocument/2006/relationships/slide" Target="/ppt/slides/slide5.xml" Id="R550b89adf6154778" /><Relationship Type="http://schemas.openxmlformats.org/officeDocument/2006/relationships/slide" Target="/ppt/slides/slide6.xml" Id="Rdedf5ed0e7bd4eff" /><Relationship Type="http://schemas.openxmlformats.org/officeDocument/2006/relationships/slide" Target="/ppt/slides/slide7.xml" Id="R8f4dedde3b444b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7ee06d022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f241d9ba4ec1" /><Relationship Type="http://schemas.openxmlformats.org/officeDocument/2006/relationships/theme" Target="/ppt/slideMasters/theme/theme1.xml" Id="R2568ad44c817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df241d9ba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03858f6d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1d309177f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9e0b6155b40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005be09a4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a0c8724b0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c8efc65bb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ce1a855bf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IMPORT &amp;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IMPORT &amp; MARKETING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70 201 730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73 830 613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AASEN  –  59,7 %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AASEN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AASEN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AASEN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Korsvikkilen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975 344 169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