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dfd3c4fbd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c2fbc6b014502"/>
  </p:sldMasterIdLst>
  <p:sldIdLst>
    <p:sldId xmlns:r="http://schemas.openxmlformats.org/officeDocument/2006/relationships" id="256" r:id="R7f6b3aa0461049dc"/>
    <p:sldId xmlns:r="http://schemas.openxmlformats.org/officeDocument/2006/relationships" id="257" r:id="Rf6da7a419aab49a6"/>
    <p:sldId xmlns:r="http://schemas.openxmlformats.org/officeDocument/2006/relationships" id="258" r:id="Re31c59128c8e4dcf"/>
    <p:sldId xmlns:r="http://schemas.openxmlformats.org/officeDocument/2006/relationships" id="259" r:id="Refee8efd4f75439c"/>
    <p:sldId xmlns:r="http://schemas.openxmlformats.org/officeDocument/2006/relationships" id="260" r:id="R939b86f33c3d4e69"/>
    <p:sldId xmlns:r="http://schemas.openxmlformats.org/officeDocument/2006/relationships" id="261" r:id="R7367e119a7104d53"/>
    <p:sldId xmlns:r="http://schemas.openxmlformats.org/officeDocument/2006/relationships" id="262" r:id="R041f0f34633146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c2fbc6b014502" /><Relationship Type="http://schemas.openxmlformats.org/officeDocument/2006/relationships/slide" Target="/ppt/slides/slide1.xml" Id="R7f6b3aa0461049dc" /><Relationship Type="http://schemas.openxmlformats.org/officeDocument/2006/relationships/slide" Target="/ppt/slides/slide2.xml" Id="Rf6da7a419aab49a6" /><Relationship Type="http://schemas.openxmlformats.org/officeDocument/2006/relationships/slide" Target="/ppt/slides/slide3.xml" Id="Re31c59128c8e4dcf" /><Relationship Type="http://schemas.openxmlformats.org/officeDocument/2006/relationships/slide" Target="/ppt/slides/slide4.xml" Id="Refee8efd4f75439c" /><Relationship Type="http://schemas.openxmlformats.org/officeDocument/2006/relationships/slide" Target="/ppt/slides/slide5.xml" Id="R939b86f33c3d4e69" /><Relationship Type="http://schemas.openxmlformats.org/officeDocument/2006/relationships/slide" Target="/ppt/slides/slide6.xml" Id="R7367e119a7104d53" /><Relationship Type="http://schemas.openxmlformats.org/officeDocument/2006/relationships/slide" Target="/ppt/slides/slide7.xml" Id="R041f0f34633146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ae6d45ba8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ad64b032c4cc8" /><Relationship Type="http://schemas.openxmlformats.org/officeDocument/2006/relationships/theme" Target="/ppt/slideMasters/theme/theme1.xml" Id="R62b832aca75f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0ad64b032c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394f32016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de08b73f2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5c3ab552b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b5aa9face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3ab22ed41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19784c37f45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d5c8e4717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273 638 384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285 536 141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975 360 687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