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f3f5dd11644b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d194b579bec4a9c"/>
  </p:sldMasterIdLst>
  <p:sldIdLst>
    <p:sldId xmlns:r="http://schemas.openxmlformats.org/officeDocument/2006/relationships" id="256" r:id="Rdef759b52e484d78"/>
    <p:sldId xmlns:r="http://schemas.openxmlformats.org/officeDocument/2006/relationships" id="257" r:id="Rdf27b63be8e74902"/>
    <p:sldId xmlns:r="http://schemas.openxmlformats.org/officeDocument/2006/relationships" id="258" r:id="R7b26b21ace864513"/>
    <p:sldId xmlns:r="http://schemas.openxmlformats.org/officeDocument/2006/relationships" id="259" r:id="R61ef488dcc3b4cca"/>
    <p:sldId xmlns:r="http://schemas.openxmlformats.org/officeDocument/2006/relationships" id="260" r:id="Rf94e224a4bcf481a"/>
    <p:sldId xmlns:r="http://schemas.openxmlformats.org/officeDocument/2006/relationships" id="261" r:id="R654f8820dd1746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194b579bec4a9c" /><Relationship Type="http://schemas.openxmlformats.org/officeDocument/2006/relationships/slide" Target="/ppt/slides/slide1.xml" Id="Rdef759b52e484d78" /><Relationship Type="http://schemas.openxmlformats.org/officeDocument/2006/relationships/slide" Target="/ppt/slides/slide2.xml" Id="Rdf27b63be8e74902" /><Relationship Type="http://schemas.openxmlformats.org/officeDocument/2006/relationships/slide" Target="/ppt/slides/slide3.xml" Id="R7b26b21ace864513" /><Relationship Type="http://schemas.openxmlformats.org/officeDocument/2006/relationships/slide" Target="/ppt/slides/slide4.xml" Id="R61ef488dcc3b4cca" /><Relationship Type="http://schemas.openxmlformats.org/officeDocument/2006/relationships/slide" Target="/ppt/slides/slide5.xml" Id="Rf94e224a4bcf481a" /><Relationship Type="http://schemas.openxmlformats.org/officeDocument/2006/relationships/slide" Target="/ppt/slides/slide6.xml" Id="R654f8820dd1746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876a23fbb448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5c5ba734824e0c" /><Relationship Type="http://schemas.openxmlformats.org/officeDocument/2006/relationships/theme" Target="/ppt/slideMasters/theme/theme1.xml" Id="R3c1174290fd548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5c5ba734824e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b5871b5f2b40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9274888f084b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8ecaac6fcb42f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b5fba9d6bb46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d31bd7226b4f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c975b996c044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LIER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LIER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LIER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LIER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LIER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LIER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Vestsideveien 5D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3403 Lier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22 67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ole.magnus@lier-regnskap.no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975 363 791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LIER REGNSKAP AS</a:t>
            </a:r>
          </a:p>
        </p:txBody>
      </p:sp>
    </p:spTree>
  </p:cSld>
  <p:clrMapOvr>
    <a:masterClrMapping xmlns:a="http://schemas.openxmlformats.org/drawingml/2006/main"/>
  </p:clrMapOvr>
</p:sld>
</file>