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e5a9df22df4b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1b703cf1a4890"/>
  </p:sldMasterIdLst>
  <p:sldIdLst>
    <p:sldId xmlns:r="http://schemas.openxmlformats.org/officeDocument/2006/relationships" id="256" r:id="R4e7f6bd397024c57"/>
    <p:sldId xmlns:r="http://schemas.openxmlformats.org/officeDocument/2006/relationships" id="257" r:id="R0d6efd5329f14c88"/>
    <p:sldId xmlns:r="http://schemas.openxmlformats.org/officeDocument/2006/relationships" id="258" r:id="R9716c6e0057d44b2"/>
    <p:sldId xmlns:r="http://schemas.openxmlformats.org/officeDocument/2006/relationships" id="259" r:id="R29a466441f2e4a4b"/>
    <p:sldId xmlns:r="http://schemas.openxmlformats.org/officeDocument/2006/relationships" id="260" r:id="R78cc26a2e5df4e70"/>
    <p:sldId xmlns:r="http://schemas.openxmlformats.org/officeDocument/2006/relationships" id="261" r:id="R9b45bb75500c4877"/>
    <p:sldId xmlns:r="http://schemas.openxmlformats.org/officeDocument/2006/relationships" id="262" r:id="R0e666ab39ad644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1b703cf1a4890" /><Relationship Type="http://schemas.openxmlformats.org/officeDocument/2006/relationships/slide" Target="/ppt/slides/slide1.xml" Id="R4e7f6bd397024c57" /><Relationship Type="http://schemas.openxmlformats.org/officeDocument/2006/relationships/slide" Target="/ppt/slides/slide2.xml" Id="R0d6efd5329f14c88" /><Relationship Type="http://schemas.openxmlformats.org/officeDocument/2006/relationships/slide" Target="/ppt/slides/slide3.xml" Id="R9716c6e0057d44b2" /><Relationship Type="http://schemas.openxmlformats.org/officeDocument/2006/relationships/slide" Target="/ppt/slides/slide4.xml" Id="R29a466441f2e4a4b" /><Relationship Type="http://schemas.openxmlformats.org/officeDocument/2006/relationships/slide" Target="/ppt/slides/slide5.xml" Id="R78cc26a2e5df4e70" /><Relationship Type="http://schemas.openxmlformats.org/officeDocument/2006/relationships/slide" Target="/ppt/slides/slide6.xml" Id="R9b45bb75500c4877" /><Relationship Type="http://schemas.openxmlformats.org/officeDocument/2006/relationships/slide" Target="/ppt/slides/slide7.xml" Id="R0e666ab39ad644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82ef7e858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38e00e4e4499d" /><Relationship Type="http://schemas.openxmlformats.org/officeDocument/2006/relationships/theme" Target="/ppt/slideMasters/theme/theme1.xml" Id="R3e1ed25c4efb4a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38e00e4e449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4decf5058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a4ac9f81745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75a85afdd4c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27f2942d94c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b0a93b8f5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8583092fb42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6319f2a0445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25 468 545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3 379 682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18 403 828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SIMEN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 OLE MAGNUS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67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ole.magnus@lier-regnskap.no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975 363 791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