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de493c56d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91a038c744755"/>
  </p:sldMasterIdLst>
  <p:sldIdLst>
    <p:sldId xmlns:r="http://schemas.openxmlformats.org/officeDocument/2006/relationships" id="256" r:id="R94465a586b4649d1"/>
    <p:sldId xmlns:r="http://schemas.openxmlformats.org/officeDocument/2006/relationships" id="257" r:id="R72330a893de64ca2"/>
    <p:sldId xmlns:r="http://schemas.openxmlformats.org/officeDocument/2006/relationships" id="258" r:id="R0ce2897da95d4d26"/>
    <p:sldId xmlns:r="http://schemas.openxmlformats.org/officeDocument/2006/relationships" id="259" r:id="Rc54614d635e549b9"/>
    <p:sldId xmlns:r="http://schemas.openxmlformats.org/officeDocument/2006/relationships" id="260" r:id="R7ee3662f916e444c"/>
    <p:sldId xmlns:r="http://schemas.openxmlformats.org/officeDocument/2006/relationships" id="261" r:id="Rcf1b52fec920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91a038c744755" /><Relationship Type="http://schemas.openxmlformats.org/officeDocument/2006/relationships/slide" Target="/ppt/slides/slide1.xml" Id="R94465a586b4649d1" /><Relationship Type="http://schemas.openxmlformats.org/officeDocument/2006/relationships/slide" Target="/ppt/slides/slide2.xml" Id="R72330a893de64ca2" /><Relationship Type="http://schemas.openxmlformats.org/officeDocument/2006/relationships/slide" Target="/ppt/slides/slide3.xml" Id="R0ce2897da95d4d26" /><Relationship Type="http://schemas.openxmlformats.org/officeDocument/2006/relationships/slide" Target="/ppt/slides/slide4.xml" Id="Rc54614d635e549b9" /><Relationship Type="http://schemas.openxmlformats.org/officeDocument/2006/relationships/slide" Target="/ppt/slides/slide5.xml" Id="R7ee3662f916e444c" /><Relationship Type="http://schemas.openxmlformats.org/officeDocument/2006/relationships/slide" Target="/ppt/slides/slide6.xml" Id="Rcf1b52fec920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147d3ccf9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8464ebf91435c" /><Relationship Type="http://schemas.openxmlformats.org/officeDocument/2006/relationships/theme" Target="/ppt/slideMasters/theme/theme1.xml" Id="R42c487f91231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a8464ebf91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474ed3d06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e08c57d94c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d0dd0b26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88181626a40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de530bb3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a0e6474d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CRUX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CRUX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42 988 227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43 285 259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203 640 618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345 906 854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www.stiftelsencrux.no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