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fde29eec4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3fe2ff6774686"/>
  </p:sldMasterIdLst>
  <p:sldIdLst>
    <p:sldId xmlns:r="http://schemas.openxmlformats.org/officeDocument/2006/relationships" id="256" r:id="R8fc35d588ab2452f"/>
    <p:sldId xmlns:r="http://schemas.openxmlformats.org/officeDocument/2006/relationships" id="257" r:id="R697c78652ac147c7"/>
    <p:sldId xmlns:r="http://schemas.openxmlformats.org/officeDocument/2006/relationships" id="258" r:id="Re5d48e51f1244f7d"/>
    <p:sldId xmlns:r="http://schemas.openxmlformats.org/officeDocument/2006/relationships" id="259" r:id="R0d7026cef24a4a97"/>
    <p:sldId xmlns:r="http://schemas.openxmlformats.org/officeDocument/2006/relationships" id="260" r:id="Rebeb098ca42441c6"/>
    <p:sldId xmlns:r="http://schemas.openxmlformats.org/officeDocument/2006/relationships" id="261" r:id="Rf383b41c578a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3fe2ff6774686" /><Relationship Type="http://schemas.openxmlformats.org/officeDocument/2006/relationships/slide" Target="/ppt/slides/slide1.xml" Id="R8fc35d588ab2452f" /><Relationship Type="http://schemas.openxmlformats.org/officeDocument/2006/relationships/slide" Target="/ppt/slides/slide2.xml" Id="R697c78652ac147c7" /><Relationship Type="http://schemas.openxmlformats.org/officeDocument/2006/relationships/slide" Target="/ppt/slides/slide3.xml" Id="Re5d48e51f1244f7d" /><Relationship Type="http://schemas.openxmlformats.org/officeDocument/2006/relationships/slide" Target="/ppt/slides/slide4.xml" Id="R0d7026cef24a4a97" /><Relationship Type="http://schemas.openxmlformats.org/officeDocument/2006/relationships/slide" Target="/ppt/slides/slide5.xml" Id="Rebeb098ca42441c6" /><Relationship Type="http://schemas.openxmlformats.org/officeDocument/2006/relationships/slide" Target="/ppt/slides/slide6.xml" Id="Rf383b41c578a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e8c370702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28d3b0d3245c0" /><Relationship Type="http://schemas.openxmlformats.org/officeDocument/2006/relationships/theme" Target="/ppt/slideMasters/theme/theme1.xml" Id="R2f5f787851bb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28d3b0d32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0e982f0a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0ed11f67b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1bd8f911647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60eaa643a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1470cbffb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2ff823c9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