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0ceba54be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c6cda7f594a90"/>
  </p:sldMasterIdLst>
  <p:sldIdLst>
    <p:sldId xmlns:r="http://schemas.openxmlformats.org/officeDocument/2006/relationships" id="256" r:id="R8e015b5ba1e24885"/>
    <p:sldId xmlns:r="http://schemas.openxmlformats.org/officeDocument/2006/relationships" id="257" r:id="Rd815d147ac74436e"/>
    <p:sldId xmlns:r="http://schemas.openxmlformats.org/officeDocument/2006/relationships" id="258" r:id="R1aea98d7e62b45ff"/>
    <p:sldId xmlns:r="http://schemas.openxmlformats.org/officeDocument/2006/relationships" id="259" r:id="R8d5ee26552fb472d"/>
    <p:sldId xmlns:r="http://schemas.openxmlformats.org/officeDocument/2006/relationships" id="260" r:id="R9c5a281cdfb2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c6cda7f594a90" /><Relationship Type="http://schemas.openxmlformats.org/officeDocument/2006/relationships/slide" Target="/ppt/slides/slide1.xml" Id="R8e015b5ba1e24885" /><Relationship Type="http://schemas.openxmlformats.org/officeDocument/2006/relationships/slide" Target="/ppt/slides/slide2.xml" Id="Rd815d147ac74436e" /><Relationship Type="http://schemas.openxmlformats.org/officeDocument/2006/relationships/slide" Target="/ppt/slides/slide3.xml" Id="R1aea98d7e62b45ff" /><Relationship Type="http://schemas.openxmlformats.org/officeDocument/2006/relationships/slide" Target="/ppt/slides/slide4.xml" Id="R8d5ee26552fb472d" /><Relationship Type="http://schemas.openxmlformats.org/officeDocument/2006/relationships/slide" Target="/ppt/slides/slide5.xml" Id="R9c5a281cdfb2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47ed1b026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d88618b846b2" /><Relationship Type="http://schemas.openxmlformats.org/officeDocument/2006/relationships/theme" Target="/ppt/slideMasters/theme/theme1.xml" Id="R4bb4b1724d63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7d88618b8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7c9f43b0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1cef33021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efdaa8f4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fe0a0c3d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bbe09611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