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5c3cd21f6b41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7c0e82188348a8"/>
  </p:sldMasterIdLst>
  <p:sldIdLst>
    <p:sldId xmlns:r="http://schemas.openxmlformats.org/officeDocument/2006/relationships" id="256" r:id="R5002349038cf439d"/>
    <p:sldId xmlns:r="http://schemas.openxmlformats.org/officeDocument/2006/relationships" id="257" r:id="R1db0102870424b2e"/>
    <p:sldId xmlns:r="http://schemas.openxmlformats.org/officeDocument/2006/relationships" id="258" r:id="R277aca1ae20f472e"/>
    <p:sldId xmlns:r="http://schemas.openxmlformats.org/officeDocument/2006/relationships" id="259" r:id="Rb358c223f2634f1f"/>
    <p:sldId xmlns:r="http://schemas.openxmlformats.org/officeDocument/2006/relationships" id="260" r:id="R19f60c840cc444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7c0e82188348a8" /><Relationship Type="http://schemas.openxmlformats.org/officeDocument/2006/relationships/slide" Target="/ppt/slides/slide1.xml" Id="R5002349038cf439d" /><Relationship Type="http://schemas.openxmlformats.org/officeDocument/2006/relationships/slide" Target="/ppt/slides/slide2.xml" Id="R1db0102870424b2e" /><Relationship Type="http://schemas.openxmlformats.org/officeDocument/2006/relationships/slide" Target="/ppt/slides/slide3.xml" Id="R277aca1ae20f472e" /><Relationship Type="http://schemas.openxmlformats.org/officeDocument/2006/relationships/slide" Target="/ppt/slides/slide4.xml" Id="Rb358c223f2634f1f" /><Relationship Type="http://schemas.openxmlformats.org/officeDocument/2006/relationships/slide" Target="/ppt/slides/slide5.xml" Id="R19f60c840cc444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595b5c77c42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2aa7401354845" /><Relationship Type="http://schemas.openxmlformats.org/officeDocument/2006/relationships/theme" Target="/ppt/slideMasters/theme/theme1.xml" Id="R6d8011a870714c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82aa74013548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fe995f1af41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5d1a3ea9f4d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a8f078a094f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1e8dfc6de4d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642ce65fe47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ØVERHAUG-VIINIKKA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ØVERHAUG-VIINIKKA ANS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975 441 504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