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35293d6b8549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bbf05d3e6846ed"/>
  </p:sldMasterIdLst>
  <p:sldIdLst>
    <p:sldId xmlns:r="http://schemas.openxmlformats.org/officeDocument/2006/relationships" id="256" r:id="Re57048cbfc9d4882"/>
    <p:sldId xmlns:r="http://schemas.openxmlformats.org/officeDocument/2006/relationships" id="257" r:id="Rf5d834adbeca41db"/>
    <p:sldId xmlns:r="http://schemas.openxmlformats.org/officeDocument/2006/relationships" id="258" r:id="R79de3fcefd0e4f7d"/>
    <p:sldId xmlns:r="http://schemas.openxmlformats.org/officeDocument/2006/relationships" id="259" r:id="Rd46d16384ea94402"/>
    <p:sldId xmlns:r="http://schemas.openxmlformats.org/officeDocument/2006/relationships" id="260" r:id="R65fe49ff314d4a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bbf05d3e6846ed" /><Relationship Type="http://schemas.openxmlformats.org/officeDocument/2006/relationships/slide" Target="/ppt/slides/slide1.xml" Id="Re57048cbfc9d4882" /><Relationship Type="http://schemas.openxmlformats.org/officeDocument/2006/relationships/slide" Target="/ppt/slides/slide2.xml" Id="Rf5d834adbeca41db" /><Relationship Type="http://schemas.openxmlformats.org/officeDocument/2006/relationships/slide" Target="/ppt/slides/slide3.xml" Id="R79de3fcefd0e4f7d" /><Relationship Type="http://schemas.openxmlformats.org/officeDocument/2006/relationships/slide" Target="/ppt/slides/slide4.xml" Id="Rd46d16384ea94402" /><Relationship Type="http://schemas.openxmlformats.org/officeDocument/2006/relationships/slide" Target="/ppt/slides/slide5.xml" Id="R65fe49ff314d4a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328b92533a40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309d08f6e4dd6" /><Relationship Type="http://schemas.openxmlformats.org/officeDocument/2006/relationships/theme" Target="/ppt/slideMasters/theme/theme1.xml" Id="R61d23438f01c43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9309d08f6e4d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ea1079db240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90dec0fe847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6ff684abd40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0d1cd48cb40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a2fd83a7f46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H.E.G. IDRETTSLAG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H.E.G.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H.E.G. IDRETTSLAG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H.E.G.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H.E.G.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H.E.G.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Marit Valseth Evavold, Skarpsnoveien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post@hegil.no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www.hegil.no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975 533 131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H.E.G. IDRETTSLAG</a:t>
            </a:r>
          </a:p>
        </p:txBody>
      </p:sp>
    </p:spTree>
  </p:cSld>
  <p:clrMapOvr>
    <a:masterClrMapping xmlns:a="http://schemas.openxmlformats.org/drawingml/2006/main"/>
  </p:clrMapOvr>
</p:sld>
</file>