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fd08f7747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28494bfa1464f"/>
  </p:sldMasterIdLst>
  <p:sldIdLst>
    <p:sldId xmlns:r="http://schemas.openxmlformats.org/officeDocument/2006/relationships" id="256" r:id="R2e7573bc264c4a50"/>
    <p:sldId xmlns:r="http://schemas.openxmlformats.org/officeDocument/2006/relationships" id="257" r:id="R7f2e11572b184e95"/>
    <p:sldId xmlns:r="http://schemas.openxmlformats.org/officeDocument/2006/relationships" id="258" r:id="R86718b9ec1924320"/>
    <p:sldId xmlns:r="http://schemas.openxmlformats.org/officeDocument/2006/relationships" id="259" r:id="R11ca1e1918fa49f5"/>
    <p:sldId xmlns:r="http://schemas.openxmlformats.org/officeDocument/2006/relationships" id="260" r:id="R50c99ca66e62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28494bfa1464f" /><Relationship Type="http://schemas.openxmlformats.org/officeDocument/2006/relationships/slide" Target="/ppt/slides/slide1.xml" Id="R2e7573bc264c4a50" /><Relationship Type="http://schemas.openxmlformats.org/officeDocument/2006/relationships/slide" Target="/ppt/slides/slide2.xml" Id="R7f2e11572b184e95" /><Relationship Type="http://schemas.openxmlformats.org/officeDocument/2006/relationships/slide" Target="/ppt/slides/slide3.xml" Id="R86718b9ec1924320" /><Relationship Type="http://schemas.openxmlformats.org/officeDocument/2006/relationships/slide" Target="/ppt/slides/slide4.xml" Id="R11ca1e1918fa49f5" /><Relationship Type="http://schemas.openxmlformats.org/officeDocument/2006/relationships/slide" Target="/ppt/slides/slide5.xml" Id="R50c99ca66e62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c555c6773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ca74d94740e8" /><Relationship Type="http://schemas.openxmlformats.org/officeDocument/2006/relationships/theme" Target="/ppt/slideMasters/theme/theme1.xml" Id="Rf3e23fc8f9e1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bca74d947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58613118f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583eb88c3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c7c9c2d2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971d31cec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3f81727a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ERESFJORD OG VISTDAL FJELLSTYRE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ERESFJORD OG VISTDAL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ERESFJORD OG VISTDAL FJELLSTYRE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ERESFJORD OG VISTDAL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ERESFJORD OG VISTDAL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ERESFJORD OG VISTDAL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Åshild Gåsvatn Rye, Slenesvegen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eresfjord.vistdal@fjellstyrene.no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975 724 506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ERESFJORD OG VISTDAL FJELLSTYRE</a:t>
            </a:r>
          </a:p>
        </p:txBody>
      </p:sp>
    </p:spTree>
  </p:cSld>
  <p:clrMapOvr>
    <a:masterClrMapping xmlns:a="http://schemas.openxmlformats.org/drawingml/2006/main"/>
  </p:clrMapOvr>
</p:sld>
</file>