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963472e39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3bf40e0b74adc"/>
  </p:sldMasterIdLst>
  <p:sldIdLst>
    <p:sldId xmlns:r="http://schemas.openxmlformats.org/officeDocument/2006/relationships" id="256" r:id="Re0b3d90b40b14a52"/>
    <p:sldId xmlns:r="http://schemas.openxmlformats.org/officeDocument/2006/relationships" id="257" r:id="Rb2628382b30947eb"/>
    <p:sldId xmlns:r="http://schemas.openxmlformats.org/officeDocument/2006/relationships" id="258" r:id="R50c99f631a1d401e"/>
    <p:sldId xmlns:r="http://schemas.openxmlformats.org/officeDocument/2006/relationships" id="259" r:id="R660550368b254e2c"/>
    <p:sldId xmlns:r="http://schemas.openxmlformats.org/officeDocument/2006/relationships" id="260" r:id="R9d7ca35cb0b5494c"/>
    <p:sldId xmlns:r="http://schemas.openxmlformats.org/officeDocument/2006/relationships" id="261" r:id="Rf93e1427349e4db5"/>
    <p:sldId xmlns:r="http://schemas.openxmlformats.org/officeDocument/2006/relationships" id="262" r:id="R84689244ffa1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3bf40e0b74adc" /><Relationship Type="http://schemas.openxmlformats.org/officeDocument/2006/relationships/slide" Target="/ppt/slides/slide1.xml" Id="Re0b3d90b40b14a52" /><Relationship Type="http://schemas.openxmlformats.org/officeDocument/2006/relationships/slide" Target="/ppt/slides/slide2.xml" Id="Rb2628382b30947eb" /><Relationship Type="http://schemas.openxmlformats.org/officeDocument/2006/relationships/slide" Target="/ppt/slides/slide3.xml" Id="R50c99f631a1d401e" /><Relationship Type="http://schemas.openxmlformats.org/officeDocument/2006/relationships/slide" Target="/ppt/slides/slide4.xml" Id="R660550368b254e2c" /><Relationship Type="http://schemas.openxmlformats.org/officeDocument/2006/relationships/slide" Target="/ppt/slides/slide5.xml" Id="R9d7ca35cb0b5494c" /><Relationship Type="http://schemas.openxmlformats.org/officeDocument/2006/relationships/slide" Target="/ppt/slides/slide6.xml" Id="Rf93e1427349e4db5" /><Relationship Type="http://schemas.openxmlformats.org/officeDocument/2006/relationships/slide" Target="/ppt/slides/slide7.xml" Id="R84689244ffa1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2179aba80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dd0270124fc5" /><Relationship Type="http://schemas.openxmlformats.org/officeDocument/2006/relationships/theme" Target="/ppt/slideMasters/theme/theme1.xml" Id="R9a91f88de69a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4dd027012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73e00b07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e3502770d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eb99f86e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3d4c3ba04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0e06c473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2adf7bee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d7a1719c2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REGNSKAP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afjord@norgesregnskap.no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