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d172137dfc4a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2dbe48c4784b74"/>
  </p:sldMasterIdLst>
  <p:sldIdLst>
    <p:sldId xmlns:r="http://schemas.openxmlformats.org/officeDocument/2006/relationships" id="256" r:id="R91dbaa081bcf44b3"/>
    <p:sldId xmlns:r="http://schemas.openxmlformats.org/officeDocument/2006/relationships" id="257" r:id="Rf6dff8d3fa7b43fd"/>
    <p:sldId xmlns:r="http://schemas.openxmlformats.org/officeDocument/2006/relationships" id="258" r:id="Ra38620c799864e74"/>
    <p:sldId xmlns:r="http://schemas.openxmlformats.org/officeDocument/2006/relationships" id="259" r:id="Rb2f5b2d6249e4301"/>
    <p:sldId xmlns:r="http://schemas.openxmlformats.org/officeDocument/2006/relationships" id="260" r:id="R48e3c342b7314a8a"/>
    <p:sldId xmlns:r="http://schemas.openxmlformats.org/officeDocument/2006/relationships" id="261" r:id="Ra1a7b7f60fd242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dbe48c4784b74" /><Relationship Type="http://schemas.openxmlformats.org/officeDocument/2006/relationships/slide" Target="/ppt/slides/slide1.xml" Id="R91dbaa081bcf44b3" /><Relationship Type="http://schemas.openxmlformats.org/officeDocument/2006/relationships/slide" Target="/ppt/slides/slide2.xml" Id="Rf6dff8d3fa7b43fd" /><Relationship Type="http://schemas.openxmlformats.org/officeDocument/2006/relationships/slide" Target="/ppt/slides/slide3.xml" Id="Ra38620c799864e74" /><Relationship Type="http://schemas.openxmlformats.org/officeDocument/2006/relationships/slide" Target="/ppt/slides/slide4.xml" Id="Rb2f5b2d6249e4301" /><Relationship Type="http://schemas.openxmlformats.org/officeDocument/2006/relationships/slide" Target="/ppt/slides/slide5.xml" Id="R48e3c342b7314a8a" /><Relationship Type="http://schemas.openxmlformats.org/officeDocument/2006/relationships/slide" Target="/ppt/slides/slide6.xml" Id="Ra1a7b7f60fd242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b07d1b53d41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3ce3198f849c1" /><Relationship Type="http://schemas.openxmlformats.org/officeDocument/2006/relationships/theme" Target="/ppt/slideMasters/theme/theme1.xml" Id="Rf0d1d9ba3519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93ce3198f849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a5e065f274b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9868fd85649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f7b600ac942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7ce7ff5734a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112b1d3f44f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64475c5f149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MARGIT OG MORTEN PARELIUS MINNEFOND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MARGIT OG MORTEN PARELIUS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MARGIT OG MORTEN PARELIUS MINNEFOND STI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MARGIT OG MORTEN PARELIUS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MARGIT OG MORTEN PARELIUS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MARGIT OG MORTEN PARELIUS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4 239 864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4 239 864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MARGIT OG MORTEN PARELIUS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10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post@romsdal-sogelag.no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www.romsdal-sogelag.no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975 882 047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MARGIT OG MORTEN PARELIUS MINNEFOND STI</a:t>
            </a:r>
          </a:p>
        </p:txBody>
      </p:sp>
    </p:spTree>
  </p:cSld>
  <p:clrMapOvr>
    <a:masterClrMapping xmlns:a="http://schemas.openxmlformats.org/drawingml/2006/main"/>
  </p:clrMapOvr>
</p:sld>
</file>