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672de1fea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d4952f15f44df"/>
  </p:sldMasterIdLst>
  <p:sldIdLst>
    <p:sldId xmlns:r="http://schemas.openxmlformats.org/officeDocument/2006/relationships" id="256" r:id="Rfbf8f240b12d4d2e"/>
    <p:sldId xmlns:r="http://schemas.openxmlformats.org/officeDocument/2006/relationships" id="257" r:id="Rf3eef4f339974242"/>
    <p:sldId xmlns:r="http://schemas.openxmlformats.org/officeDocument/2006/relationships" id="258" r:id="R8f74cc5f3bce4eea"/>
    <p:sldId xmlns:r="http://schemas.openxmlformats.org/officeDocument/2006/relationships" id="259" r:id="R25523fcedcfc4fe4"/>
    <p:sldId xmlns:r="http://schemas.openxmlformats.org/officeDocument/2006/relationships" id="260" r:id="Rdfdb673fcd874da9"/>
    <p:sldId xmlns:r="http://schemas.openxmlformats.org/officeDocument/2006/relationships" id="261" r:id="Rc09df18222b84e47"/>
    <p:sldId xmlns:r="http://schemas.openxmlformats.org/officeDocument/2006/relationships" id="262" r:id="R1999ca0c82e2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d4952f15f44df" /><Relationship Type="http://schemas.openxmlformats.org/officeDocument/2006/relationships/slide" Target="/ppt/slides/slide1.xml" Id="Rfbf8f240b12d4d2e" /><Relationship Type="http://schemas.openxmlformats.org/officeDocument/2006/relationships/slide" Target="/ppt/slides/slide2.xml" Id="Rf3eef4f339974242" /><Relationship Type="http://schemas.openxmlformats.org/officeDocument/2006/relationships/slide" Target="/ppt/slides/slide3.xml" Id="R8f74cc5f3bce4eea" /><Relationship Type="http://schemas.openxmlformats.org/officeDocument/2006/relationships/slide" Target="/ppt/slides/slide4.xml" Id="R25523fcedcfc4fe4" /><Relationship Type="http://schemas.openxmlformats.org/officeDocument/2006/relationships/slide" Target="/ppt/slides/slide5.xml" Id="Rdfdb673fcd874da9" /><Relationship Type="http://schemas.openxmlformats.org/officeDocument/2006/relationships/slide" Target="/ppt/slides/slide6.xml" Id="Rc09df18222b84e47" /><Relationship Type="http://schemas.openxmlformats.org/officeDocument/2006/relationships/slide" Target="/ppt/slides/slide7.xml" Id="R1999ca0c82e2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e3348058e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82a255cc41c8" /><Relationship Type="http://schemas.openxmlformats.org/officeDocument/2006/relationships/theme" Target="/ppt/slideMasters/theme/theme1.xml" Id="R91520325ac27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282a255cc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24053a7b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5b1dc43d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9bc9f387f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f1c47730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6b9120bc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2b9e756e43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9a262fbf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