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685275381147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074406fd3d42be"/>
  </p:sldMasterIdLst>
  <p:sldIdLst>
    <p:sldId xmlns:r="http://schemas.openxmlformats.org/officeDocument/2006/relationships" id="256" r:id="R9e9bd1080735470d"/>
    <p:sldId xmlns:r="http://schemas.openxmlformats.org/officeDocument/2006/relationships" id="257" r:id="R1400dc2598924a1f"/>
    <p:sldId xmlns:r="http://schemas.openxmlformats.org/officeDocument/2006/relationships" id="258" r:id="Rc1323ac760fc4309"/>
    <p:sldId xmlns:r="http://schemas.openxmlformats.org/officeDocument/2006/relationships" id="259" r:id="R57c2ff3be5274124"/>
    <p:sldId xmlns:r="http://schemas.openxmlformats.org/officeDocument/2006/relationships" id="260" r:id="R125229dd15114611"/>
    <p:sldId xmlns:r="http://schemas.openxmlformats.org/officeDocument/2006/relationships" id="261" r:id="Rec1dbbb19a1547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74406fd3d42be" /><Relationship Type="http://schemas.openxmlformats.org/officeDocument/2006/relationships/slide" Target="/ppt/slides/slide1.xml" Id="R9e9bd1080735470d" /><Relationship Type="http://schemas.openxmlformats.org/officeDocument/2006/relationships/slide" Target="/ppt/slides/slide2.xml" Id="R1400dc2598924a1f" /><Relationship Type="http://schemas.openxmlformats.org/officeDocument/2006/relationships/slide" Target="/ppt/slides/slide3.xml" Id="Rc1323ac760fc4309" /><Relationship Type="http://schemas.openxmlformats.org/officeDocument/2006/relationships/slide" Target="/ppt/slides/slide4.xml" Id="R57c2ff3be5274124" /><Relationship Type="http://schemas.openxmlformats.org/officeDocument/2006/relationships/slide" Target="/ppt/slides/slide5.xml" Id="R125229dd15114611" /><Relationship Type="http://schemas.openxmlformats.org/officeDocument/2006/relationships/slide" Target="/ppt/slides/slide6.xml" Id="Rec1dbbb19a1547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3325c3b7a46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9e698a3564c8a" /><Relationship Type="http://schemas.openxmlformats.org/officeDocument/2006/relationships/theme" Target="/ppt/slideMasters/theme/theme1.xml" Id="R8784bde589a346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9e698a3564c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e98a595ba47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8dcdb5de045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6db397e5745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999d756ed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410ee4f8a45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2b436389c40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SKIPSREDER TOM WILHELMSENS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SKIPSREDER TOM WILHELMSENS STIFTELSE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87 591 409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23 519 231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25 861 257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228 415 134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316 176 934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wwh.osl.twfoundation@wilhelmsen.com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975 893 243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