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52520efcc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5a41b95474af5"/>
  </p:sldMasterIdLst>
  <p:sldIdLst>
    <p:sldId xmlns:r="http://schemas.openxmlformats.org/officeDocument/2006/relationships" id="256" r:id="R91ad050ad43f4366"/>
    <p:sldId xmlns:r="http://schemas.openxmlformats.org/officeDocument/2006/relationships" id="257" r:id="Rcc4ee52e5d554856"/>
    <p:sldId xmlns:r="http://schemas.openxmlformats.org/officeDocument/2006/relationships" id="258" r:id="R05100f914b45463e"/>
    <p:sldId xmlns:r="http://schemas.openxmlformats.org/officeDocument/2006/relationships" id="259" r:id="R52f05383d02b43a9"/>
    <p:sldId xmlns:r="http://schemas.openxmlformats.org/officeDocument/2006/relationships" id="260" r:id="R73706b4b9565418d"/>
    <p:sldId xmlns:r="http://schemas.openxmlformats.org/officeDocument/2006/relationships" id="261" r:id="R600727dc4df04a3c"/>
    <p:sldId xmlns:r="http://schemas.openxmlformats.org/officeDocument/2006/relationships" id="262" r:id="R571e48db99c3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5a41b95474af5" /><Relationship Type="http://schemas.openxmlformats.org/officeDocument/2006/relationships/slide" Target="/ppt/slides/slide1.xml" Id="R91ad050ad43f4366" /><Relationship Type="http://schemas.openxmlformats.org/officeDocument/2006/relationships/slide" Target="/ppt/slides/slide2.xml" Id="Rcc4ee52e5d554856" /><Relationship Type="http://schemas.openxmlformats.org/officeDocument/2006/relationships/slide" Target="/ppt/slides/slide3.xml" Id="R05100f914b45463e" /><Relationship Type="http://schemas.openxmlformats.org/officeDocument/2006/relationships/slide" Target="/ppt/slides/slide4.xml" Id="R52f05383d02b43a9" /><Relationship Type="http://schemas.openxmlformats.org/officeDocument/2006/relationships/slide" Target="/ppt/slides/slide5.xml" Id="R73706b4b9565418d" /><Relationship Type="http://schemas.openxmlformats.org/officeDocument/2006/relationships/slide" Target="/ppt/slides/slide6.xml" Id="R600727dc4df04a3c" /><Relationship Type="http://schemas.openxmlformats.org/officeDocument/2006/relationships/slide" Target="/ppt/slides/slide7.xml" Id="R571e48db99c3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97a0e7c13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375141944a2e" /><Relationship Type="http://schemas.openxmlformats.org/officeDocument/2006/relationships/theme" Target="/ppt/slideMasters/theme/theme1.xml" Id="R7460e9de05b3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f37514194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e766c877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8133ce42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002c82be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b1af5059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7548ba33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9c533afd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e9c52f19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