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6fcdd3b708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b7f4a0abce4f3c"/>
  </p:sldMasterIdLst>
  <p:sldIdLst>
    <p:sldId xmlns:r="http://schemas.openxmlformats.org/officeDocument/2006/relationships" id="256" r:id="Rd6e7aa7f8b634c51"/>
    <p:sldId xmlns:r="http://schemas.openxmlformats.org/officeDocument/2006/relationships" id="257" r:id="Re4fa6f268ba84c2e"/>
    <p:sldId xmlns:r="http://schemas.openxmlformats.org/officeDocument/2006/relationships" id="258" r:id="R848e9e64b1a24a8c"/>
    <p:sldId xmlns:r="http://schemas.openxmlformats.org/officeDocument/2006/relationships" id="259" r:id="R376af6635cc24a3c"/>
    <p:sldId xmlns:r="http://schemas.openxmlformats.org/officeDocument/2006/relationships" id="260" r:id="R3f122789815940c9"/>
    <p:sldId xmlns:r="http://schemas.openxmlformats.org/officeDocument/2006/relationships" id="261" r:id="R0eee171ff9eb4e24"/>
    <p:sldId xmlns:r="http://schemas.openxmlformats.org/officeDocument/2006/relationships" id="262" r:id="Rfe1e6600133c4d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7f4a0abce4f3c" /><Relationship Type="http://schemas.openxmlformats.org/officeDocument/2006/relationships/slide" Target="/ppt/slides/slide1.xml" Id="Rd6e7aa7f8b634c51" /><Relationship Type="http://schemas.openxmlformats.org/officeDocument/2006/relationships/slide" Target="/ppt/slides/slide2.xml" Id="Re4fa6f268ba84c2e" /><Relationship Type="http://schemas.openxmlformats.org/officeDocument/2006/relationships/slide" Target="/ppt/slides/slide3.xml" Id="R848e9e64b1a24a8c" /><Relationship Type="http://schemas.openxmlformats.org/officeDocument/2006/relationships/slide" Target="/ppt/slides/slide4.xml" Id="R376af6635cc24a3c" /><Relationship Type="http://schemas.openxmlformats.org/officeDocument/2006/relationships/slide" Target="/ppt/slides/slide5.xml" Id="R3f122789815940c9" /><Relationship Type="http://schemas.openxmlformats.org/officeDocument/2006/relationships/slide" Target="/ppt/slides/slide6.xml" Id="R0eee171ff9eb4e24" /><Relationship Type="http://schemas.openxmlformats.org/officeDocument/2006/relationships/slide" Target="/ppt/slides/slide7.xml" Id="Rfe1e6600133c4d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f822e9c19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c80b6cfbf4e83" /><Relationship Type="http://schemas.openxmlformats.org/officeDocument/2006/relationships/theme" Target="/ppt/slideMasters/theme/theme1.xml" Id="R5299d25c4b2e40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c80b6cfbf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a02f0d17a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973f928c5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65bf3b424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bb85185ec42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8cb7299a54d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91bc1e15f4c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a007b2d6b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ZIRCONIA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ZIRCONIA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704 594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21 007 431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THORMODSEN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 INVEST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thorleif.thormodsen@zirconia.no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www.zirconia.no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975 947 475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ZIRCONIA AS</a:t>
            </a:r>
          </a:p>
        </p:txBody>
      </p:sp>
    </p:spTree>
  </p:cSld>
  <p:clrMapOvr>
    <a:masterClrMapping xmlns:a="http://schemas.openxmlformats.org/drawingml/2006/main"/>
  </p:clrMapOvr>
</p:sld>
</file>