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17c8fc2c248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237377b09427e"/>
  </p:sldMasterIdLst>
  <p:sldIdLst>
    <p:sldId xmlns:r="http://schemas.openxmlformats.org/officeDocument/2006/relationships" id="256" r:id="R8055e3e72a844276"/>
    <p:sldId xmlns:r="http://schemas.openxmlformats.org/officeDocument/2006/relationships" id="257" r:id="Rd437c505d583433a"/>
    <p:sldId xmlns:r="http://schemas.openxmlformats.org/officeDocument/2006/relationships" id="258" r:id="Re0681817b47c46ba"/>
    <p:sldId xmlns:r="http://schemas.openxmlformats.org/officeDocument/2006/relationships" id="259" r:id="R1254c03c4c7c456e"/>
    <p:sldId xmlns:r="http://schemas.openxmlformats.org/officeDocument/2006/relationships" id="260" r:id="R228728165caf4447"/>
    <p:sldId xmlns:r="http://schemas.openxmlformats.org/officeDocument/2006/relationships" id="261" r:id="R3c22d784bb884a8f"/>
    <p:sldId xmlns:r="http://schemas.openxmlformats.org/officeDocument/2006/relationships" id="262" r:id="R47de659571e345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237377b09427e" /><Relationship Type="http://schemas.openxmlformats.org/officeDocument/2006/relationships/slide" Target="/ppt/slides/slide1.xml" Id="R8055e3e72a844276" /><Relationship Type="http://schemas.openxmlformats.org/officeDocument/2006/relationships/slide" Target="/ppt/slides/slide2.xml" Id="Rd437c505d583433a" /><Relationship Type="http://schemas.openxmlformats.org/officeDocument/2006/relationships/slide" Target="/ppt/slides/slide3.xml" Id="Re0681817b47c46ba" /><Relationship Type="http://schemas.openxmlformats.org/officeDocument/2006/relationships/slide" Target="/ppt/slides/slide4.xml" Id="R1254c03c4c7c456e" /><Relationship Type="http://schemas.openxmlformats.org/officeDocument/2006/relationships/slide" Target="/ppt/slides/slide5.xml" Id="R228728165caf4447" /><Relationship Type="http://schemas.openxmlformats.org/officeDocument/2006/relationships/slide" Target="/ppt/slides/slide6.xml" Id="R3c22d784bb884a8f" /><Relationship Type="http://schemas.openxmlformats.org/officeDocument/2006/relationships/slide" Target="/ppt/slides/slide7.xml" Id="R47de659571e345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fc71c1cf844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1924415aa49c1" /><Relationship Type="http://schemas.openxmlformats.org/officeDocument/2006/relationships/theme" Target="/ppt/slideMasters/theme/theme1.xml" Id="Rec15553fd592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71924415aa49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791431d33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f3061698742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50b2565b244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06dbeb8b04c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7bdb15783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365b3458f40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e4f3b0a8b44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TECHNICRAFT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TECHNICRAFT AS ble etablert [år] og holder til i Skotterud.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1 959 696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DORTHEA ODLAND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KNUTSEN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Krebsv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2230 Skotterud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83 79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975 949 958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