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9035028a841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6f3e090054235"/>
  </p:sldMasterIdLst>
  <p:sldIdLst>
    <p:sldId xmlns:r="http://schemas.openxmlformats.org/officeDocument/2006/relationships" id="256" r:id="Rf44905e3444b493c"/>
    <p:sldId xmlns:r="http://schemas.openxmlformats.org/officeDocument/2006/relationships" id="257" r:id="R881a577bb79f4504"/>
    <p:sldId xmlns:r="http://schemas.openxmlformats.org/officeDocument/2006/relationships" id="258" r:id="R21fb1d1c9ec646e7"/>
    <p:sldId xmlns:r="http://schemas.openxmlformats.org/officeDocument/2006/relationships" id="259" r:id="R5422595047a94441"/>
    <p:sldId xmlns:r="http://schemas.openxmlformats.org/officeDocument/2006/relationships" id="260" r:id="Rec52d951181645e6"/>
    <p:sldId xmlns:r="http://schemas.openxmlformats.org/officeDocument/2006/relationships" id="261" r:id="R5216300f64c34c87"/>
    <p:sldId xmlns:r="http://schemas.openxmlformats.org/officeDocument/2006/relationships" id="262" r:id="Racf90ae5726c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6f3e090054235" /><Relationship Type="http://schemas.openxmlformats.org/officeDocument/2006/relationships/slide" Target="/ppt/slides/slide1.xml" Id="Rf44905e3444b493c" /><Relationship Type="http://schemas.openxmlformats.org/officeDocument/2006/relationships/slide" Target="/ppt/slides/slide2.xml" Id="R881a577bb79f4504" /><Relationship Type="http://schemas.openxmlformats.org/officeDocument/2006/relationships/slide" Target="/ppt/slides/slide3.xml" Id="R21fb1d1c9ec646e7" /><Relationship Type="http://schemas.openxmlformats.org/officeDocument/2006/relationships/slide" Target="/ppt/slides/slide4.xml" Id="R5422595047a94441" /><Relationship Type="http://schemas.openxmlformats.org/officeDocument/2006/relationships/slide" Target="/ppt/slides/slide5.xml" Id="Rec52d951181645e6" /><Relationship Type="http://schemas.openxmlformats.org/officeDocument/2006/relationships/slide" Target="/ppt/slides/slide6.xml" Id="R5216300f64c34c87" /><Relationship Type="http://schemas.openxmlformats.org/officeDocument/2006/relationships/slide" Target="/ppt/slides/slide7.xml" Id="Racf90ae5726c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b3831384c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0d90c5e24b7d" /><Relationship Type="http://schemas.openxmlformats.org/officeDocument/2006/relationships/theme" Target="/ppt/slideMasters/theme/theme1.xml" Id="Rda249ab4dc0d47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20d90c5e2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b99537aa6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6192a4f1e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b5aae37eb44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7fcd7c3b6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9d23e816b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b1f6d2e1f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f0c7b333747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COMMUNICATION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HELGAKER JAN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