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7cb878b4a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04ca99db04c32"/>
  </p:sldMasterIdLst>
  <p:sldIdLst>
    <p:sldId xmlns:r="http://schemas.openxmlformats.org/officeDocument/2006/relationships" id="256" r:id="Rcbbcf3bf277f4147"/>
    <p:sldId xmlns:r="http://schemas.openxmlformats.org/officeDocument/2006/relationships" id="257" r:id="Rd7711328d74a4538"/>
    <p:sldId xmlns:r="http://schemas.openxmlformats.org/officeDocument/2006/relationships" id="258" r:id="R4381c55be8c14f54"/>
    <p:sldId xmlns:r="http://schemas.openxmlformats.org/officeDocument/2006/relationships" id="259" r:id="Rec4d36bf1ade4324"/>
    <p:sldId xmlns:r="http://schemas.openxmlformats.org/officeDocument/2006/relationships" id="260" r:id="Reef5dedef52841b6"/>
    <p:sldId xmlns:r="http://schemas.openxmlformats.org/officeDocument/2006/relationships" id="261" r:id="R7669f0d8a7d744f4"/>
    <p:sldId xmlns:r="http://schemas.openxmlformats.org/officeDocument/2006/relationships" id="262" r:id="Rd546abc167c3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04ca99db04c32" /><Relationship Type="http://schemas.openxmlformats.org/officeDocument/2006/relationships/slide" Target="/ppt/slides/slide1.xml" Id="Rcbbcf3bf277f4147" /><Relationship Type="http://schemas.openxmlformats.org/officeDocument/2006/relationships/slide" Target="/ppt/slides/slide2.xml" Id="Rd7711328d74a4538" /><Relationship Type="http://schemas.openxmlformats.org/officeDocument/2006/relationships/slide" Target="/ppt/slides/slide3.xml" Id="R4381c55be8c14f54" /><Relationship Type="http://schemas.openxmlformats.org/officeDocument/2006/relationships/slide" Target="/ppt/slides/slide4.xml" Id="Rec4d36bf1ade4324" /><Relationship Type="http://schemas.openxmlformats.org/officeDocument/2006/relationships/slide" Target="/ppt/slides/slide5.xml" Id="Reef5dedef52841b6" /><Relationship Type="http://schemas.openxmlformats.org/officeDocument/2006/relationships/slide" Target="/ppt/slides/slide6.xml" Id="R7669f0d8a7d744f4" /><Relationship Type="http://schemas.openxmlformats.org/officeDocument/2006/relationships/slide" Target="/ppt/slides/slide7.xml" Id="Rd546abc167c3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f4d321aee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f4a5a13ed4f07" /><Relationship Type="http://schemas.openxmlformats.org/officeDocument/2006/relationships/theme" Target="/ppt/slideMasters/theme/theme1.xml" Id="Ref6a28dd21f9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f4a5a13ed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0b24db710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85b2e2755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a0f26d67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6b4b3bb22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3996da9c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f252108d4c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2ae9f7ce7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42 627 193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521 248 919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