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0426b2f43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3203e40b14434"/>
  </p:sldMasterIdLst>
  <p:sldIdLst>
    <p:sldId xmlns:r="http://schemas.openxmlformats.org/officeDocument/2006/relationships" id="256" r:id="R749d84229f1d4f75"/>
    <p:sldId xmlns:r="http://schemas.openxmlformats.org/officeDocument/2006/relationships" id="257" r:id="R296318532c1348f3"/>
    <p:sldId xmlns:r="http://schemas.openxmlformats.org/officeDocument/2006/relationships" id="258" r:id="Reccb8ea5d7a84ef1"/>
    <p:sldId xmlns:r="http://schemas.openxmlformats.org/officeDocument/2006/relationships" id="259" r:id="R8ab308b69e974719"/>
    <p:sldId xmlns:r="http://schemas.openxmlformats.org/officeDocument/2006/relationships" id="260" r:id="Rdf438a0cf12a448e"/>
    <p:sldId xmlns:r="http://schemas.openxmlformats.org/officeDocument/2006/relationships" id="261" r:id="Rdef682e904eb445d"/>
    <p:sldId xmlns:r="http://schemas.openxmlformats.org/officeDocument/2006/relationships" id="262" r:id="R8221236def2f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3203e40b14434" /><Relationship Type="http://schemas.openxmlformats.org/officeDocument/2006/relationships/slide" Target="/ppt/slides/slide1.xml" Id="R749d84229f1d4f75" /><Relationship Type="http://schemas.openxmlformats.org/officeDocument/2006/relationships/slide" Target="/ppt/slides/slide2.xml" Id="R296318532c1348f3" /><Relationship Type="http://schemas.openxmlformats.org/officeDocument/2006/relationships/slide" Target="/ppt/slides/slide3.xml" Id="Reccb8ea5d7a84ef1" /><Relationship Type="http://schemas.openxmlformats.org/officeDocument/2006/relationships/slide" Target="/ppt/slides/slide4.xml" Id="R8ab308b69e974719" /><Relationship Type="http://schemas.openxmlformats.org/officeDocument/2006/relationships/slide" Target="/ppt/slides/slide5.xml" Id="Rdf438a0cf12a448e" /><Relationship Type="http://schemas.openxmlformats.org/officeDocument/2006/relationships/slide" Target="/ppt/slides/slide6.xml" Id="Rdef682e904eb445d" /><Relationship Type="http://schemas.openxmlformats.org/officeDocument/2006/relationships/slide" Target="/ppt/slides/slide7.xml" Id="R8221236def2f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b97253d34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87f36f1040b4" /><Relationship Type="http://schemas.openxmlformats.org/officeDocument/2006/relationships/theme" Target="/ppt/slideMasters/theme/theme1.xml" Id="Rcd407a4409b1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987f36f10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a52f6720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f05fe54ce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28ddb429c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402e799f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674ea290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f6e7526f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af69f9a52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