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a1b10e62d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8325436014417"/>
  </p:sldMasterIdLst>
  <p:sldIdLst>
    <p:sldId xmlns:r="http://schemas.openxmlformats.org/officeDocument/2006/relationships" id="256" r:id="R0a60fc6a9124488a"/>
    <p:sldId xmlns:r="http://schemas.openxmlformats.org/officeDocument/2006/relationships" id="257" r:id="R91cdba52837c4b8a"/>
    <p:sldId xmlns:r="http://schemas.openxmlformats.org/officeDocument/2006/relationships" id="258" r:id="R812a0597e5c04ac8"/>
    <p:sldId xmlns:r="http://schemas.openxmlformats.org/officeDocument/2006/relationships" id="259" r:id="R4bbec820a993492c"/>
    <p:sldId xmlns:r="http://schemas.openxmlformats.org/officeDocument/2006/relationships" id="260" r:id="Re411fbb256cf4ffd"/>
    <p:sldId xmlns:r="http://schemas.openxmlformats.org/officeDocument/2006/relationships" id="261" r:id="Rf7f1f7506e644481"/>
    <p:sldId xmlns:r="http://schemas.openxmlformats.org/officeDocument/2006/relationships" id="262" r:id="R5ebc13abd14c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8325436014417" /><Relationship Type="http://schemas.openxmlformats.org/officeDocument/2006/relationships/slide" Target="/ppt/slides/slide1.xml" Id="R0a60fc6a9124488a" /><Relationship Type="http://schemas.openxmlformats.org/officeDocument/2006/relationships/slide" Target="/ppt/slides/slide2.xml" Id="R91cdba52837c4b8a" /><Relationship Type="http://schemas.openxmlformats.org/officeDocument/2006/relationships/slide" Target="/ppt/slides/slide3.xml" Id="R812a0597e5c04ac8" /><Relationship Type="http://schemas.openxmlformats.org/officeDocument/2006/relationships/slide" Target="/ppt/slides/slide4.xml" Id="R4bbec820a993492c" /><Relationship Type="http://schemas.openxmlformats.org/officeDocument/2006/relationships/slide" Target="/ppt/slides/slide5.xml" Id="Re411fbb256cf4ffd" /><Relationship Type="http://schemas.openxmlformats.org/officeDocument/2006/relationships/slide" Target="/ppt/slides/slide6.xml" Id="Rf7f1f7506e644481" /><Relationship Type="http://schemas.openxmlformats.org/officeDocument/2006/relationships/slide" Target="/ppt/slides/slide7.xml" Id="R5ebc13abd14c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5fa34bf92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4276807d48fc" /><Relationship Type="http://schemas.openxmlformats.org/officeDocument/2006/relationships/theme" Target="/ppt/slideMasters/theme/theme1.xml" Id="R2040efe9e44a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54276807d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51c2f6da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c9267f94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2d225d63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690579b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12865ba4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d16c717e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9d8d21fe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5 816 427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TYCHESEN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