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b86b9fff294a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c22c496f6b4bc1"/>
  </p:sldMasterIdLst>
  <p:sldIdLst>
    <p:sldId xmlns:r="http://schemas.openxmlformats.org/officeDocument/2006/relationships" id="256" r:id="Ra5f757f2ba664133"/>
    <p:sldId xmlns:r="http://schemas.openxmlformats.org/officeDocument/2006/relationships" id="257" r:id="Rbf8f7ce538ed4229"/>
    <p:sldId xmlns:r="http://schemas.openxmlformats.org/officeDocument/2006/relationships" id="258" r:id="Rcd51c8c5ed724cf0"/>
    <p:sldId xmlns:r="http://schemas.openxmlformats.org/officeDocument/2006/relationships" id="259" r:id="Rd99dd78882a74adb"/>
    <p:sldId xmlns:r="http://schemas.openxmlformats.org/officeDocument/2006/relationships" id="260" r:id="R2d890797b382489e"/>
    <p:sldId xmlns:r="http://schemas.openxmlformats.org/officeDocument/2006/relationships" id="261" r:id="R3e196aae46d04963"/>
    <p:sldId xmlns:r="http://schemas.openxmlformats.org/officeDocument/2006/relationships" id="262" r:id="Rf1992146838445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c22c496f6b4bc1" /><Relationship Type="http://schemas.openxmlformats.org/officeDocument/2006/relationships/slide" Target="/ppt/slides/slide1.xml" Id="Ra5f757f2ba664133" /><Relationship Type="http://schemas.openxmlformats.org/officeDocument/2006/relationships/slide" Target="/ppt/slides/slide2.xml" Id="Rbf8f7ce538ed4229" /><Relationship Type="http://schemas.openxmlformats.org/officeDocument/2006/relationships/slide" Target="/ppt/slides/slide3.xml" Id="Rcd51c8c5ed724cf0" /><Relationship Type="http://schemas.openxmlformats.org/officeDocument/2006/relationships/slide" Target="/ppt/slides/slide4.xml" Id="Rd99dd78882a74adb" /><Relationship Type="http://schemas.openxmlformats.org/officeDocument/2006/relationships/slide" Target="/ppt/slides/slide5.xml" Id="R2d890797b382489e" /><Relationship Type="http://schemas.openxmlformats.org/officeDocument/2006/relationships/slide" Target="/ppt/slides/slide6.xml" Id="R3e196aae46d04963" /><Relationship Type="http://schemas.openxmlformats.org/officeDocument/2006/relationships/slide" Target="/ppt/slides/slide7.xml" Id="Rf1992146838445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4dce09318341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32826b0b94b27" /><Relationship Type="http://schemas.openxmlformats.org/officeDocument/2006/relationships/theme" Target="/ppt/slideMasters/theme/theme1.xml" Id="R0f4599fa646249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532826b0b94b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9c1b336e548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4dfefad9044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325cce86f4d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936a62a3b47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6a8a7516146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39221ee5f43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445b77dd94b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JÆREN REGNSKAP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29 042 074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7 303 098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5 904 963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170 114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13 967 649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JÆREGG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KIRSTI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MAGNAR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STAKKELAND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TØRRESSEN INVEST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Jærvegen 530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4350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78 86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975 966 992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REGNSKAP AS</a:t>
            </a:r>
          </a:p>
        </p:txBody>
      </p:sp>
    </p:spTree>
  </p:cSld>
  <p:clrMapOvr>
    <a:masterClrMapping xmlns:a="http://schemas.openxmlformats.org/drawingml/2006/main"/>
  </p:clrMapOvr>
</p:sld>
</file>