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423b3d780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8725e81a9400c"/>
  </p:sldMasterIdLst>
  <p:sldIdLst>
    <p:sldId xmlns:r="http://schemas.openxmlformats.org/officeDocument/2006/relationships" id="256" r:id="R199f293479d243f0"/>
    <p:sldId xmlns:r="http://schemas.openxmlformats.org/officeDocument/2006/relationships" id="257" r:id="R8189f5d1ca6d426f"/>
    <p:sldId xmlns:r="http://schemas.openxmlformats.org/officeDocument/2006/relationships" id="258" r:id="R7acead1921164373"/>
    <p:sldId xmlns:r="http://schemas.openxmlformats.org/officeDocument/2006/relationships" id="259" r:id="R77b6a4e989934caa"/>
    <p:sldId xmlns:r="http://schemas.openxmlformats.org/officeDocument/2006/relationships" id="260" r:id="R47baad95fac84f74"/>
    <p:sldId xmlns:r="http://schemas.openxmlformats.org/officeDocument/2006/relationships" id="261" r:id="R164a1524d2fc46fd"/>
    <p:sldId xmlns:r="http://schemas.openxmlformats.org/officeDocument/2006/relationships" id="262" r:id="Rc1fcf965c217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8725e81a9400c" /><Relationship Type="http://schemas.openxmlformats.org/officeDocument/2006/relationships/slide" Target="/ppt/slides/slide1.xml" Id="R199f293479d243f0" /><Relationship Type="http://schemas.openxmlformats.org/officeDocument/2006/relationships/slide" Target="/ppt/slides/slide2.xml" Id="R8189f5d1ca6d426f" /><Relationship Type="http://schemas.openxmlformats.org/officeDocument/2006/relationships/slide" Target="/ppt/slides/slide3.xml" Id="R7acead1921164373" /><Relationship Type="http://schemas.openxmlformats.org/officeDocument/2006/relationships/slide" Target="/ppt/slides/slide4.xml" Id="R77b6a4e989934caa" /><Relationship Type="http://schemas.openxmlformats.org/officeDocument/2006/relationships/slide" Target="/ppt/slides/slide5.xml" Id="R47baad95fac84f74" /><Relationship Type="http://schemas.openxmlformats.org/officeDocument/2006/relationships/slide" Target="/ppt/slides/slide6.xml" Id="R164a1524d2fc46fd" /><Relationship Type="http://schemas.openxmlformats.org/officeDocument/2006/relationships/slide" Target="/ppt/slides/slide7.xml" Id="Rc1fcf965c217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f594d17133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7449f00f47e8" /><Relationship Type="http://schemas.openxmlformats.org/officeDocument/2006/relationships/theme" Target="/ppt/slideMasters/theme/theme1.xml" Id="R39aa56fe7f29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97449f00f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44d556dab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a4154bc1d47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b9e33f5dd49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c5d39c3546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7913af0c9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d23ff10bc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a0dfccbc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ODDFRID GURI BJERVE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