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3e94c9cdff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2a0ec8ff345fe"/>
  </p:sldMasterIdLst>
  <p:sldIdLst>
    <p:sldId xmlns:r="http://schemas.openxmlformats.org/officeDocument/2006/relationships" id="256" r:id="R7028ad9f4b484e32"/>
    <p:sldId xmlns:r="http://schemas.openxmlformats.org/officeDocument/2006/relationships" id="257" r:id="R11c802ef0aff4b96"/>
    <p:sldId xmlns:r="http://schemas.openxmlformats.org/officeDocument/2006/relationships" id="258" r:id="Rfaf421d6d4fe429a"/>
    <p:sldId xmlns:r="http://schemas.openxmlformats.org/officeDocument/2006/relationships" id="259" r:id="Rb36c9323efe24109"/>
    <p:sldId xmlns:r="http://schemas.openxmlformats.org/officeDocument/2006/relationships" id="260" r:id="R21626f0642ff455f"/>
    <p:sldId xmlns:r="http://schemas.openxmlformats.org/officeDocument/2006/relationships" id="261" r:id="Ra263193acce64141"/>
    <p:sldId xmlns:r="http://schemas.openxmlformats.org/officeDocument/2006/relationships" id="262" r:id="R15094c9d8992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2a0ec8ff345fe" /><Relationship Type="http://schemas.openxmlformats.org/officeDocument/2006/relationships/slide" Target="/ppt/slides/slide1.xml" Id="R7028ad9f4b484e32" /><Relationship Type="http://schemas.openxmlformats.org/officeDocument/2006/relationships/slide" Target="/ppt/slides/slide2.xml" Id="R11c802ef0aff4b96" /><Relationship Type="http://schemas.openxmlformats.org/officeDocument/2006/relationships/slide" Target="/ppt/slides/slide3.xml" Id="Rfaf421d6d4fe429a" /><Relationship Type="http://schemas.openxmlformats.org/officeDocument/2006/relationships/slide" Target="/ppt/slides/slide4.xml" Id="Rb36c9323efe24109" /><Relationship Type="http://schemas.openxmlformats.org/officeDocument/2006/relationships/slide" Target="/ppt/slides/slide5.xml" Id="R21626f0642ff455f" /><Relationship Type="http://schemas.openxmlformats.org/officeDocument/2006/relationships/slide" Target="/ppt/slides/slide6.xml" Id="Ra263193acce64141" /><Relationship Type="http://schemas.openxmlformats.org/officeDocument/2006/relationships/slide" Target="/ppt/slides/slide7.xml" Id="R15094c9d8992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5f41d8138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a8ae36c544c0" /><Relationship Type="http://schemas.openxmlformats.org/officeDocument/2006/relationships/theme" Target="/ppt/slideMasters/theme/theme1.xml" Id="Rdd7bc7b7f7e4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ea8ae36c544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a504040f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a92dcaeb3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d30d14098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d84685616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7558703aa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2bb38a92645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f40a73802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JARAS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JARAS NOR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32 395 261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32 489 761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 HENNIE SANDVIK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27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976 034 406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JARAS NOR AS</a:t>
            </a:r>
          </a:p>
        </p:txBody>
      </p:sp>
    </p:spTree>
  </p:cSld>
  <p:clrMapOvr>
    <a:masterClrMapping xmlns:a="http://schemas.openxmlformats.org/drawingml/2006/main"/>
  </p:clrMapOvr>
</p:sld>
</file>