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1c22767e642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ef1db9e9548df"/>
  </p:sldMasterIdLst>
  <p:sldIdLst>
    <p:sldId xmlns:r="http://schemas.openxmlformats.org/officeDocument/2006/relationships" id="256" r:id="R500defb6fbf84ed9"/>
    <p:sldId xmlns:r="http://schemas.openxmlformats.org/officeDocument/2006/relationships" id="257" r:id="R42b03fc533224d71"/>
    <p:sldId xmlns:r="http://schemas.openxmlformats.org/officeDocument/2006/relationships" id="258" r:id="Rc0423145f0664940"/>
    <p:sldId xmlns:r="http://schemas.openxmlformats.org/officeDocument/2006/relationships" id="259" r:id="R742ba5b434294d07"/>
    <p:sldId xmlns:r="http://schemas.openxmlformats.org/officeDocument/2006/relationships" id="260" r:id="Rc728305a5a404935"/>
    <p:sldId xmlns:r="http://schemas.openxmlformats.org/officeDocument/2006/relationships" id="261" r:id="Rc35985c74e2d494a"/>
    <p:sldId xmlns:r="http://schemas.openxmlformats.org/officeDocument/2006/relationships" id="262" r:id="Ra976eb8c9e55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ef1db9e9548df" /><Relationship Type="http://schemas.openxmlformats.org/officeDocument/2006/relationships/slide" Target="/ppt/slides/slide1.xml" Id="R500defb6fbf84ed9" /><Relationship Type="http://schemas.openxmlformats.org/officeDocument/2006/relationships/slide" Target="/ppt/slides/slide2.xml" Id="R42b03fc533224d71" /><Relationship Type="http://schemas.openxmlformats.org/officeDocument/2006/relationships/slide" Target="/ppt/slides/slide3.xml" Id="Rc0423145f0664940" /><Relationship Type="http://schemas.openxmlformats.org/officeDocument/2006/relationships/slide" Target="/ppt/slides/slide4.xml" Id="R742ba5b434294d07" /><Relationship Type="http://schemas.openxmlformats.org/officeDocument/2006/relationships/slide" Target="/ppt/slides/slide5.xml" Id="Rc728305a5a404935" /><Relationship Type="http://schemas.openxmlformats.org/officeDocument/2006/relationships/slide" Target="/ppt/slides/slide6.xml" Id="Rc35985c74e2d494a" /><Relationship Type="http://schemas.openxmlformats.org/officeDocument/2006/relationships/slide" Target="/ppt/slides/slide7.xml" Id="Ra976eb8c9e55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28ff48b88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7fa54ebd346b0" /><Relationship Type="http://schemas.openxmlformats.org/officeDocument/2006/relationships/theme" Target="/ppt/slideMasters/theme/theme1.xml" Id="Re322baa3bdff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7fa54ebd346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a7a7c039b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7fa201344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847639c88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6d2a033a343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8f394839043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db45979cd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79e7b1fde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ARNE J BUVIK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ARNE J BUVIK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6 186 950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1 822 825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JØRGEN BUVIK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