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bb30e006c640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c99bb7aa5b4b9b"/>
  </p:sldMasterIdLst>
  <p:sldIdLst>
    <p:sldId xmlns:r="http://schemas.openxmlformats.org/officeDocument/2006/relationships" id="256" r:id="R8d5772b0457c4090"/>
    <p:sldId xmlns:r="http://schemas.openxmlformats.org/officeDocument/2006/relationships" id="257" r:id="Rebc186aa13144f25"/>
    <p:sldId xmlns:r="http://schemas.openxmlformats.org/officeDocument/2006/relationships" id="258" r:id="Rfbd0eca378a3437c"/>
    <p:sldId xmlns:r="http://schemas.openxmlformats.org/officeDocument/2006/relationships" id="259" r:id="R49f8b7ce0ef94458"/>
    <p:sldId xmlns:r="http://schemas.openxmlformats.org/officeDocument/2006/relationships" id="260" r:id="Re06fde6823c048ed"/>
    <p:sldId xmlns:r="http://schemas.openxmlformats.org/officeDocument/2006/relationships" id="261" r:id="R25768ffd014d4d9d"/>
    <p:sldId xmlns:r="http://schemas.openxmlformats.org/officeDocument/2006/relationships" id="262" r:id="Rec6b8bd363a349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c99bb7aa5b4b9b" /><Relationship Type="http://schemas.openxmlformats.org/officeDocument/2006/relationships/slide" Target="/ppt/slides/slide1.xml" Id="R8d5772b0457c4090" /><Relationship Type="http://schemas.openxmlformats.org/officeDocument/2006/relationships/slide" Target="/ppt/slides/slide2.xml" Id="Rebc186aa13144f25" /><Relationship Type="http://schemas.openxmlformats.org/officeDocument/2006/relationships/slide" Target="/ppt/slides/slide3.xml" Id="Rfbd0eca378a3437c" /><Relationship Type="http://schemas.openxmlformats.org/officeDocument/2006/relationships/slide" Target="/ppt/slides/slide4.xml" Id="R49f8b7ce0ef94458" /><Relationship Type="http://schemas.openxmlformats.org/officeDocument/2006/relationships/slide" Target="/ppt/slides/slide5.xml" Id="Re06fde6823c048ed" /><Relationship Type="http://schemas.openxmlformats.org/officeDocument/2006/relationships/slide" Target="/ppt/slides/slide6.xml" Id="R25768ffd014d4d9d" /><Relationship Type="http://schemas.openxmlformats.org/officeDocument/2006/relationships/slide" Target="/ppt/slides/slide7.xml" Id="Rec6b8bd363a349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ffcbb8534348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865c943d44447" /><Relationship Type="http://schemas.openxmlformats.org/officeDocument/2006/relationships/theme" Target="/ppt/slideMasters/theme/theme1.xml" Id="R8829e6af483841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4865c943d444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9ebe0b2c854d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46d513db0542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c6fb74923747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cc63fb4fd14f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0e62b279341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24e390936447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cbf614394549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K-TEAM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K-TEAM AS ble etablert [år] og holder til i Kolsås.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33 076 600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4 846 071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3 874 813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1 951 484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12 073 651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HOLDING I AS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LITLESKARE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SCHØNFELDT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Brynsveien 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1352 Kolsås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18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post@k-team.no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www.k-team.no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976 048 695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