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cada2ef1e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219a894de47bf"/>
  </p:sldMasterIdLst>
  <p:sldIdLst>
    <p:sldId xmlns:r="http://schemas.openxmlformats.org/officeDocument/2006/relationships" id="256" r:id="R7f175c2593af4729"/>
    <p:sldId xmlns:r="http://schemas.openxmlformats.org/officeDocument/2006/relationships" id="257" r:id="R1bee2d7810fd4116"/>
    <p:sldId xmlns:r="http://schemas.openxmlformats.org/officeDocument/2006/relationships" id="258" r:id="Rd6c031dd1d21449d"/>
    <p:sldId xmlns:r="http://schemas.openxmlformats.org/officeDocument/2006/relationships" id="259" r:id="Rf50e6aa2faa640bf"/>
    <p:sldId xmlns:r="http://schemas.openxmlformats.org/officeDocument/2006/relationships" id="260" r:id="R36c4d744b24e4e18"/>
    <p:sldId xmlns:r="http://schemas.openxmlformats.org/officeDocument/2006/relationships" id="261" r:id="R5a3b9e9708a849f1"/>
    <p:sldId xmlns:r="http://schemas.openxmlformats.org/officeDocument/2006/relationships" id="262" r:id="R02478c4eb786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219a894de47bf" /><Relationship Type="http://schemas.openxmlformats.org/officeDocument/2006/relationships/slide" Target="/ppt/slides/slide1.xml" Id="R7f175c2593af4729" /><Relationship Type="http://schemas.openxmlformats.org/officeDocument/2006/relationships/slide" Target="/ppt/slides/slide2.xml" Id="R1bee2d7810fd4116" /><Relationship Type="http://schemas.openxmlformats.org/officeDocument/2006/relationships/slide" Target="/ppt/slides/slide3.xml" Id="Rd6c031dd1d21449d" /><Relationship Type="http://schemas.openxmlformats.org/officeDocument/2006/relationships/slide" Target="/ppt/slides/slide4.xml" Id="Rf50e6aa2faa640bf" /><Relationship Type="http://schemas.openxmlformats.org/officeDocument/2006/relationships/slide" Target="/ppt/slides/slide5.xml" Id="R36c4d744b24e4e18" /><Relationship Type="http://schemas.openxmlformats.org/officeDocument/2006/relationships/slide" Target="/ppt/slides/slide6.xml" Id="R5a3b9e9708a849f1" /><Relationship Type="http://schemas.openxmlformats.org/officeDocument/2006/relationships/slide" Target="/ppt/slides/slide7.xml" Id="R02478c4eb786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b93b75057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cfb05ba3454e" /><Relationship Type="http://schemas.openxmlformats.org/officeDocument/2006/relationships/theme" Target="/ppt/slideMasters/theme/theme1.xml" Id="Raedbe5e0f3c0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7cfb05ba3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1db9b140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f2f5993a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bb6bf72c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2e1c749f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6d846dde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17ffc3cf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17cb0d98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BJØRKAN 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MARIE RØTTUM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