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d7955581d14c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4dd6f0472d4a7d"/>
  </p:sldMasterIdLst>
  <p:sldIdLst>
    <p:sldId xmlns:r="http://schemas.openxmlformats.org/officeDocument/2006/relationships" id="256" r:id="R5c600e5f6b454b4a"/>
    <p:sldId xmlns:r="http://schemas.openxmlformats.org/officeDocument/2006/relationships" id="257" r:id="R623687be32724a30"/>
    <p:sldId xmlns:r="http://schemas.openxmlformats.org/officeDocument/2006/relationships" id="258" r:id="R76d297ad1865409f"/>
    <p:sldId xmlns:r="http://schemas.openxmlformats.org/officeDocument/2006/relationships" id="259" r:id="R36d847a7e2ab441f"/>
    <p:sldId xmlns:r="http://schemas.openxmlformats.org/officeDocument/2006/relationships" id="260" r:id="R40f910c6703a48f4"/>
    <p:sldId xmlns:r="http://schemas.openxmlformats.org/officeDocument/2006/relationships" id="261" r:id="R1dbd35a789244deb"/>
    <p:sldId xmlns:r="http://schemas.openxmlformats.org/officeDocument/2006/relationships" id="262" r:id="R04532ecc42b142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dd6f0472d4a7d" /><Relationship Type="http://schemas.openxmlformats.org/officeDocument/2006/relationships/slide" Target="/ppt/slides/slide1.xml" Id="R5c600e5f6b454b4a" /><Relationship Type="http://schemas.openxmlformats.org/officeDocument/2006/relationships/slide" Target="/ppt/slides/slide2.xml" Id="R623687be32724a30" /><Relationship Type="http://schemas.openxmlformats.org/officeDocument/2006/relationships/slide" Target="/ppt/slides/slide3.xml" Id="R76d297ad1865409f" /><Relationship Type="http://schemas.openxmlformats.org/officeDocument/2006/relationships/slide" Target="/ppt/slides/slide4.xml" Id="R36d847a7e2ab441f" /><Relationship Type="http://schemas.openxmlformats.org/officeDocument/2006/relationships/slide" Target="/ppt/slides/slide5.xml" Id="R40f910c6703a48f4" /><Relationship Type="http://schemas.openxmlformats.org/officeDocument/2006/relationships/slide" Target="/ppt/slides/slide6.xml" Id="R1dbd35a789244deb" /><Relationship Type="http://schemas.openxmlformats.org/officeDocument/2006/relationships/slide" Target="/ppt/slides/slide7.xml" Id="R04532ecc42b142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2b771810e4d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db784d7b44e0" /><Relationship Type="http://schemas.openxmlformats.org/officeDocument/2006/relationships/theme" Target="/ppt/slideMasters/theme/theme1.xml" Id="R6cdfc131d8e3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0db784d7b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a4c991865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98296638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edd735e13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c201d6554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d2e70c92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90c2e2cdd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be15af007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