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34869b147bc4db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8e8ddee35d24dcb"/>
  </p:sldMasterIdLst>
  <p:sldIdLst>
    <p:sldId xmlns:r="http://schemas.openxmlformats.org/officeDocument/2006/relationships" id="256" r:id="Re32d6866ddfb4b14"/>
    <p:sldId xmlns:r="http://schemas.openxmlformats.org/officeDocument/2006/relationships" id="257" r:id="R6a865daab3f14796"/>
    <p:sldId xmlns:r="http://schemas.openxmlformats.org/officeDocument/2006/relationships" id="258" r:id="Ra2507e5c2713430e"/>
    <p:sldId xmlns:r="http://schemas.openxmlformats.org/officeDocument/2006/relationships" id="259" r:id="Rcc4bedbe43314b59"/>
    <p:sldId xmlns:r="http://schemas.openxmlformats.org/officeDocument/2006/relationships" id="260" r:id="R5c07c8cf17074e25"/>
    <p:sldId xmlns:r="http://schemas.openxmlformats.org/officeDocument/2006/relationships" id="261" r:id="Rc8fefe0b05f847f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e8ddee35d24dcb" /><Relationship Type="http://schemas.openxmlformats.org/officeDocument/2006/relationships/slide" Target="/ppt/slides/slide1.xml" Id="Re32d6866ddfb4b14" /><Relationship Type="http://schemas.openxmlformats.org/officeDocument/2006/relationships/slide" Target="/ppt/slides/slide2.xml" Id="R6a865daab3f14796" /><Relationship Type="http://schemas.openxmlformats.org/officeDocument/2006/relationships/slide" Target="/ppt/slides/slide3.xml" Id="Ra2507e5c2713430e" /><Relationship Type="http://schemas.openxmlformats.org/officeDocument/2006/relationships/slide" Target="/ppt/slides/slide4.xml" Id="Rcc4bedbe43314b59" /><Relationship Type="http://schemas.openxmlformats.org/officeDocument/2006/relationships/slide" Target="/ppt/slides/slide5.xml" Id="R5c07c8cf17074e25" /><Relationship Type="http://schemas.openxmlformats.org/officeDocument/2006/relationships/slide" Target="/ppt/slides/slide6.xml" Id="Rc8fefe0b05f847f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472bd6e3e4458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4d525274a145af" /><Relationship Type="http://schemas.openxmlformats.org/officeDocument/2006/relationships/theme" Target="/ppt/slideMasters/theme/theme1.xml" Id="R118424c0a95343e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94d525274a145a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e5da6c9b354f2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0f84fb27ee4fc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b15d3b8fe54bc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4b131f2364498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80a99d10374ae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b9f05aee804b9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Øyjordsveien 57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8616 Mo I Rana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 13 46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976 162 005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VARD AS</a:t>
            </a:r>
          </a:p>
        </p:txBody>
      </p:sp>
    </p:spTree>
  </p:cSld>
  <p:clrMapOvr>
    <a:masterClrMapping xmlns:a="http://schemas.openxmlformats.org/drawingml/2006/main"/>
  </p:clrMapOvr>
</p:sld>
</file>