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1c1629e78248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e2cfc19324aee"/>
  </p:sldMasterIdLst>
  <p:sldIdLst>
    <p:sldId xmlns:r="http://schemas.openxmlformats.org/officeDocument/2006/relationships" id="256" r:id="R2feddf0bd75f4664"/>
    <p:sldId xmlns:r="http://schemas.openxmlformats.org/officeDocument/2006/relationships" id="257" r:id="R37619d460f2b4496"/>
    <p:sldId xmlns:r="http://schemas.openxmlformats.org/officeDocument/2006/relationships" id="258" r:id="Rc08aece0c0b24123"/>
    <p:sldId xmlns:r="http://schemas.openxmlformats.org/officeDocument/2006/relationships" id="259" r:id="R842e0a51e4024c63"/>
    <p:sldId xmlns:r="http://schemas.openxmlformats.org/officeDocument/2006/relationships" id="260" r:id="R8739c1b9e6294a18"/>
    <p:sldId xmlns:r="http://schemas.openxmlformats.org/officeDocument/2006/relationships" id="261" r:id="R27d9bc6a8f9a4a34"/>
    <p:sldId xmlns:r="http://schemas.openxmlformats.org/officeDocument/2006/relationships" id="262" r:id="R62d1d1d780d6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e2cfc19324aee" /><Relationship Type="http://schemas.openxmlformats.org/officeDocument/2006/relationships/slide" Target="/ppt/slides/slide1.xml" Id="R2feddf0bd75f4664" /><Relationship Type="http://schemas.openxmlformats.org/officeDocument/2006/relationships/slide" Target="/ppt/slides/slide2.xml" Id="R37619d460f2b4496" /><Relationship Type="http://schemas.openxmlformats.org/officeDocument/2006/relationships/slide" Target="/ppt/slides/slide3.xml" Id="Rc08aece0c0b24123" /><Relationship Type="http://schemas.openxmlformats.org/officeDocument/2006/relationships/slide" Target="/ppt/slides/slide4.xml" Id="R842e0a51e4024c63" /><Relationship Type="http://schemas.openxmlformats.org/officeDocument/2006/relationships/slide" Target="/ppt/slides/slide5.xml" Id="R8739c1b9e6294a18" /><Relationship Type="http://schemas.openxmlformats.org/officeDocument/2006/relationships/slide" Target="/ppt/slides/slide6.xml" Id="R27d9bc6a8f9a4a34" /><Relationship Type="http://schemas.openxmlformats.org/officeDocument/2006/relationships/slide" Target="/ppt/slides/slide7.xml" Id="R62d1d1d780d6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9a6f1eb5949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a39b35fdf4071" /><Relationship Type="http://schemas.openxmlformats.org/officeDocument/2006/relationships/theme" Target="/ppt/slideMasters/theme/theme1.xml" Id="Ra3b03d8ef62a44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fa39b35fdf40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488abc4df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4bc7dcb07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26b2c2e40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e2b4fec5c4e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72e532fcf4c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549d557f243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85e1b378341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KNUT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 ÅSHILD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