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0aa4c8717e44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1596fbb2464f6a"/>
  </p:sldMasterIdLst>
  <p:sldIdLst>
    <p:sldId xmlns:r="http://schemas.openxmlformats.org/officeDocument/2006/relationships" id="256" r:id="R3fe4a58350884b3b"/>
    <p:sldId xmlns:r="http://schemas.openxmlformats.org/officeDocument/2006/relationships" id="257" r:id="R3ded4eca043d4eac"/>
    <p:sldId xmlns:r="http://schemas.openxmlformats.org/officeDocument/2006/relationships" id="258" r:id="R39c6a28af5bd49bc"/>
    <p:sldId xmlns:r="http://schemas.openxmlformats.org/officeDocument/2006/relationships" id="259" r:id="R68f8d8e1a96545cc"/>
    <p:sldId xmlns:r="http://schemas.openxmlformats.org/officeDocument/2006/relationships" id="260" r:id="R0255e1f12d6643b1"/>
    <p:sldId xmlns:r="http://schemas.openxmlformats.org/officeDocument/2006/relationships" id="261" r:id="R54d5bc481cde48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1596fbb2464f6a" /><Relationship Type="http://schemas.openxmlformats.org/officeDocument/2006/relationships/slide" Target="/ppt/slides/slide1.xml" Id="R3fe4a58350884b3b" /><Relationship Type="http://schemas.openxmlformats.org/officeDocument/2006/relationships/slide" Target="/ppt/slides/slide2.xml" Id="R3ded4eca043d4eac" /><Relationship Type="http://schemas.openxmlformats.org/officeDocument/2006/relationships/slide" Target="/ppt/slides/slide3.xml" Id="R39c6a28af5bd49bc" /><Relationship Type="http://schemas.openxmlformats.org/officeDocument/2006/relationships/slide" Target="/ppt/slides/slide4.xml" Id="R68f8d8e1a96545cc" /><Relationship Type="http://schemas.openxmlformats.org/officeDocument/2006/relationships/slide" Target="/ppt/slides/slide5.xml" Id="R0255e1f12d6643b1" /><Relationship Type="http://schemas.openxmlformats.org/officeDocument/2006/relationships/slide" Target="/ppt/slides/slide6.xml" Id="R54d5bc481cde48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10d3a0f0474c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adb8f39114e82" /><Relationship Type="http://schemas.openxmlformats.org/officeDocument/2006/relationships/theme" Target="/ppt/slideMasters/theme/theme1.xml" Id="Re3c66488f2984c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cadb8f39114e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97760415043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463d39b5f44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f0f38346b41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0e46347b34e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685a61e974b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e3ccd5a064a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JÅLE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JÅLE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JÅLE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JÅLE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JÅLE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JÅLE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Fredriksen, H0203, Fossbakken 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3403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976 178 556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JÅLE AS</a:t>
            </a:r>
          </a:p>
        </p:txBody>
      </p:sp>
    </p:spTree>
  </p:cSld>
  <p:clrMapOvr>
    <a:masterClrMapping xmlns:a="http://schemas.openxmlformats.org/drawingml/2006/main"/>
  </p:clrMapOvr>
</p:sld>
</file>