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7b738fdb704f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b2054df23b479f"/>
  </p:sldMasterIdLst>
  <p:sldIdLst>
    <p:sldId xmlns:r="http://schemas.openxmlformats.org/officeDocument/2006/relationships" id="256" r:id="R32e5ec6103b44963"/>
    <p:sldId xmlns:r="http://schemas.openxmlformats.org/officeDocument/2006/relationships" id="257" r:id="Rba477e8a91e446bc"/>
    <p:sldId xmlns:r="http://schemas.openxmlformats.org/officeDocument/2006/relationships" id="258" r:id="R480c9f053e1c4931"/>
    <p:sldId xmlns:r="http://schemas.openxmlformats.org/officeDocument/2006/relationships" id="259" r:id="R066c5f2664df4d7a"/>
    <p:sldId xmlns:r="http://schemas.openxmlformats.org/officeDocument/2006/relationships" id="260" r:id="R89297a8575934380"/>
    <p:sldId xmlns:r="http://schemas.openxmlformats.org/officeDocument/2006/relationships" id="261" r:id="R88b2fde9ff664a29"/>
    <p:sldId xmlns:r="http://schemas.openxmlformats.org/officeDocument/2006/relationships" id="262" r:id="R9d28f5fdb60b40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b2054df23b479f" /><Relationship Type="http://schemas.openxmlformats.org/officeDocument/2006/relationships/slide" Target="/ppt/slides/slide1.xml" Id="R32e5ec6103b44963" /><Relationship Type="http://schemas.openxmlformats.org/officeDocument/2006/relationships/slide" Target="/ppt/slides/slide2.xml" Id="Rba477e8a91e446bc" /><Relationship Type="http://schemas.openxmlformats.org/officeDocument/2006/relationships/slide" Target="/ppt/slides/slide3.xml" Id="R480c9f053e1c4931" /><Relationship Type="http://schemas.openxmlformats.org/officeDocument/2006/relationships/slide" Target="/ppt/slides/slide4.xml" Id="R066c5f2664df4d7a" /><Relationship Type="http://schemas.openxmlformats.org/officeDocument/2006/relationships/slide" Target="/ppt/slides/slide5.xml" Id="R89297a8575934380" /><Relationship Type="http://schemas.openxmlformats.org/officeDocument/2006/relationships/slide" Target="/ppt/slides/slide6.xml" Id="R88b2fde9ff664a29" /><Relationship Type="http://schemas.openxmlformats.org/officeDocument/2006/relationships/slide" Target="/ppt/slides/slide7.xml" Id="R9d28f5fdb60b40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7d5126eb2549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9880c319a4e66" /><Relationship Type="http://schemas.openxmlformats.org/officeDocument/2006/relationships/theme" Target="/ppt/slideMasters/theme/theme1.xml" Id="Rdcdadba04acf41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f9880c319a4e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c26693dcd4e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1c0c5b23224b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96f23c8294f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5a6d00ea1745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2d3707d9e47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c9d318faa4f1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cff3a509543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JÅLE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JÅLE AS ble etablert [år] og holder til i Lier.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79 713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−10 605 568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20 265 760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20 322 575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FREDRIKSEN  –  44,4 %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LISE FREDRIKSEN  –  44,4 %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ÅSE FREDRIKSEN  –  5,6 %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FREDRIKSEN  –  5,6 %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Fredriksen, H0203, Fossbakken 5C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3403 Lier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976 178 556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JÅLE AS</a:t>
            </a:r>
          </a:p>
        </p:txBody>
      </p:sp>
    </p:spTree>
  </p:cSld>
  <p:clrMapOvr>
    <a:masterClrMapping xmlns:a="http://schemas.openxmlformats.org/drawingml/2006/main"/>
  </p:clrMapOvr>
</p:sld>
</file>